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0"/>
  </p:handoutMasterIdLst>
  <p:sldIdLst>
    <p:sldId id="256" r:id="rId2"/>
    <p:sldId id="258" r:id="rId3"/>
    <p:sldId id="260" r:id="rId4"/>
    <p:sldId id="261" r:id="rId5"/>
    <p:sldId id="262" r:id="rId6"/>
    <p:sldId id="263" r:id="rId7"/>
    <p:sldId id="278" r:id="rId8"/>
    <p:sldId id="283" r:id="rId9"/>
    <p:sldId id="284" r:id="rId10"/>
    <p:sldId id="287" r:id="rId11"/>
    <p:sldId id="285" r:id="rId12"/>
    <p:sldId id="279" r:id="rId13"/>
    <p:sldId id="288" r:id="rId14"/>
    <p:sldId id="280" r:id="rId15"/>
    <p:sldId id="289" r:id="rId16"/>
    <p:sldId id="281" r:id="rId17"/>
    <p:sldId id="290" r:id="rId18"/>
    <p:sldId id="277" r:id="rId19"/>
    <p:sldId id="291" r:id="rId20"/>
    <p:sldId id="292" r:id="rId21"/>
    <p:sldId id="293" r:id="rId22"/>
    <p:sldId id="294" r:id="rId23"/>
    <p:sldId id="267" r:id="rId24"/>
    <p:sldId id="268" r:id="rId25"/>
    <p:sldId id="269" r:id="rId26"/>
    <p:sldId id="270" r:id="rId27"/>
    <p:sldId id="272" r:id="rId28"/>
    <p:sldId id="273" r:id="rId2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AFC"/>
    <a:srgbClr val="147DFF"/>
    <a:srgbClr val="CDDCFA"/>
    <a:srgbClr val="233457"/>
    <a:srgbClr val="B20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87AF8-3E73-4EFE-9787-6AD2DC0962E9}" v="10" dt="2025-03-10T16:06:35.889"/>
    <p1510:client id="{24DFAE27-7A24-4EED-9F61-B97F113A7EAA}" v="10" dt="2025-03-10T14:32:35.921"/>
    <p1510:client id="{30842353-6D0F-4706-BD2B-4438CA07547E}" v="14" dt="2025-03-10T17:05:25.084"/>
    <p1510:client id="{3C19E311-C8E3-40BA-A4FE-6A6E3F0CCCEB}" v="12" dt="2025-03-10T14:25:03.845"/>
    <p1510:client id="{4E791012-2A31-4043-B12D-5F26A2598238}" v="11" dt="2025-03-10T16:00:17.385"/>
    <p1510:client id="{4F48B755-0D26-493B-8C37-18ACCC68A8B1}" v="7" dt="2025-03-10T17:30:46.309"/>
    <p1510:client id="{653EE0F6-554C-457E-A8AC-EA12EC1E19E4}" v="11" dt="2025-03-10T16:19:46.441"/>
    <p1510:client id="{95B9818A-C8DD-4311-BFEC-594580C8B452}" v="5" dt="2025-03-10T17:46:45.793"/>
    <p1510:client id="{9E2973DA-776E-47C9-B6AD-66325261EEDA}" v="8" dt="2025-03-10T17:56:03.574"/>
    <p1510:client id="{EE4D5CB7-D6AB-4D25-B1D3-C514B2FE4C04}" v="8" dt="2025-03-10T16:13:19.308"/>
    <p1510:client id="{F697B645-CBFD-4131-B118-654E92B01A55}" v="9" dt="2025-03-10T17:39:29.380"/>
    <p1510:client id="{FAAD504D-4CA7-4F1E-B712-79EBAB089FC3}" v="11" dt="2025-03-10T17:21:17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405"/>
  </p:normalViewPr>
  <p:slideViewPr>
    <p:cSldViewPr snapToGrid="0">
      <p:cViewPr varScale="1">
        <p:scale>
          <a:sx n="83" d="100"/>
          <a:sy n="83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5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ises chong sanchez" userId="12ec326dd2179ad8" providerId="LiveId" clId="{9E2973DA-776E-47C9-B6AD-66325261EEDA}"/>
    <pc:docChg chg="custSel addSld modSld sldOrd">
      <pc:chgData name="ulises chong sanchez" userId="12ec326dd2179ad8" providerId="LiveId" clId="{9E2973DA-776E-47C9-B6AD-66325261EEDA}" dt="2025-03-10T17:56:13.376" v="123" actId="1076"/>
      <pc:docMkLst>
        <pc:docMk/>
      </pc:docMkLst>
      <pc:sldChg chg="modSp mod">
        <pc:chgData name="ulises chong sanchez" userId="12ec326dd2179ad8" providerId="LiveId" clId="{9E2973DA-776E-47C9-B6AD-66325261EEDA}" dt="2025-03-10T17:47:56.617" v="3" actId="20577"/>
        <pc:sldMkLst>
          <pc:docMk/>
          <pc:sldMk cId="207017922" sldId="256"/>
        </pc:sldMkLst>
        <pc:spChg chg="mod">
          <ac:chgData name="ulises chong sanchez" userId="12ec326dd2179ad8" providerId="LiveId" clId="{9E2973DA-776E-47C9-B6AD-66325261EEDA}" dt="2025-03-10T17:47:53.921" v="1" actId="20577"/>
          <ac:spMkLst>
            <pc:docMk/>
            <pc:sldMk cId="207017922" sldId="256"/>
            <ac:spMk id="10" creationId="{2140FED9-72DA-D573-C76E-DF331C46C496}"/>
          </ac:spMkLst>
        </pc:spChg>
        <pc:spChg chg="mod">
          <ac:chgData name="ulises chong sanchez" userId="12ec326dd2179ad8" providerId="LiveId" clId="{9E2973DA-776E-47C9-B6AD-66325261EEDA}" dt="2025-03-10T17:47:56.617" v="3" actId="20577"/>
          <ac:spMkLst>
            <pc:docMk/>
            <pc:sldMk cId="207017922" sldId="256"/>
            <ac:spMk id="12" creationId="{293541F7-1E7B-1AD1-3228-74756D4957F6}"/>
          </ac:spMkLst>
        </pc:spChg>
      </pc:sldChg>
      <pc:sldChg chg="delSp mod">
        <pc:chgData name="ulises chong sanchez" userId="12ec326dd2179ad8" providerId="LiveId" clId="{9E2973DA-776E-47C9-B6AD-66325261EEDA}" dt="2025-03-10T17:48:03.979" v="4" actId="478"/>
        <pc:sldMkLst>
          <pc:docMk/>
          <pc:sldMk cId="4001610001" sldId="258"/>
        </pc:sldMkLst>
        <pc:spChg chg="del">
          <ac:chgData name="ulises chong sanchez" userId="12ec326dd2179ad8" providerId="LiveId" clId="{9E2973DA-776E-47C9-B6AD-66325261EEDA}" dt="2025-03-10T17:48:03.979" v="4" actId="478"/>
          <ac:spMkLst>
            <pc:docMk/>
            <pc:sldMk cId="4001610001" sldId="258"/>
            <ac:spMk id="6" creationId="{FC376753-B493-7D6D-CBC4-B52D22ED1607}"/>
          </ac:spMkLst>
        </pc:spChg>
      </pc:sldChg>
      <pc:sldChg chg="addSp delSp modSp mod">
        <pc:chgData name="ulises chong sanchez" userId="12ec326dd2179ad8" providerId="LiveId" clId="{9E2973DA-776E-47C9-B6AD-66325261EEDA}" dt="2025-03-10T17:48:48.170" v="18" actId="207"/>
        <pc:sldMkLst>
          <pc:docMk/>
          <pc:sldMk cId="1908244955" sldId="259"/>
        </pc:sldMkLst>
        <pc:spChg chg="mod">
          <ac:chgData name="ulises chong sanchez" userId="12ec326dd2179ad8" providerId="LiveId" clId="{9E2973DA-776E-47C9-B6AD-66325261EEDA}" dt="2025-03-10T17:48:15.296" v="7" actId="20577"/>
          <ac:spMkLst>
            <pc:docMk/>
            <pc:sldMk cId="1908244955" sldId="259"/>
            <ac:spMk id="3" creationId="{78235375-9993-C06B-B0F6-36130B1A8AB8}"/>
          </ac:spMkLst>
        </pc:spChg>
        <pc:spChg chg="del">
          <ac:chgData name="ulises chong sanchez" userId="12ec326dd2179ad8" providerId="LiveId" clId="{9E2973DA-776E-47C9-B6AD-66325261EEDA}" dt="2025-03-10T17:48:08.776" v="5" actId="478"/>
          <ac:spMkLst>
            <pc:docMk/>
            <pc:sldMk cId="1908244955" sldId="259"/>
            <ac:spMk id="4" creationId="{AF48618D-CB54-5209-BA80-238F16409965}"/>
          </ac:spMkLst>
        </pc:spChg>
        <pc:spChg chg="add mod">
          <ac:chgData name="ulises chong sanchez" userId="12ec326dd2179ad8" providerId="LiveId" clId="{9E2973DA-776E-47C9-B6AD-66325261EEDA}" dt="2025-03-10T17:48:48.170" v="18" actId="207"/>
          <ac:spMkLst>
            <pc:docMk/>
            <pc:sldMk cId="1908244955" sldId="259"/>
            <ac:spMk id="5" creationId="{3F5CE41F-2162-C5F8-E114-64070B4342BC}"/>
          </ac:spMkLst>
        </pc:spChg>
      </pc:sldChg>
      <pc:sldChg chg="addSp delSp modSp mod">
        <pc:chgData name="ulises chong sanchez" userId="12ec326dd2179ad8" providerId="LiveId" clId="{9E2973DA-776E-47C9-B6AD-66325261EEDA}" dt="2025-03-10T17:50:13.324" v="22" actId="207"/>
        <pc:sldMkLst>
          <pc:docMk/>
          <pc:sldMk cId="1682731154" sldId="260"/>
        </pc:sldMkLst>
        <pc:spChg chg="del">
          <ac:chgData name="ulises chong sanchez" userId="12ec326dd2179ad8" providerId="LiveId" clId="{9E2973DA-776E-47C9-B6AD-66325261EEDA}" dt="2025-03-10T17:50:07.410" v="19" actId="478"/>
          <ac:spMkLst>
            <pc:docMk/>
            <pc:sldMk cId="1682731154" sldId="260"/>
            <ac:spMk id="3" creationId="{8D09F32E-55DC-94EA-D881-1ED3A9561B8C}"/>
          </ac:spMkLst>
        </pc:spChg>
        <pc:spChg chg="add mod">
          <ac:chgData name="ulises chong sanchez" userId="12ec326dd2179ad8" providerId="LiveId" clId="{9E2973DA-776E-47C9-B6AD-66325261EEDA}" dt="2025-03-10T17:50:13.324" v="22" actId="207"/>
          <ac:spMkLst>
            <pc:docMk/>
            <pc:sldMk cId="1682731154" sldId="260"/>
            <ac:spMk id="4" creationId="{EFD0BEFB-9D51-623F-44EA-C73BC1704C76}"/>
          </ac:spMkLst>
        </pc:spChg>
      </pc:sldChg>
      <pc:sldChg chg="addSp delSp modSp mod">
        <pc:chgData name="ulises chong sanchez" userId="12ec326dd2179ad8" providerId="LiveId" clId="{9E2973DA-776E-47C9-B6AD-66325261EEDA}" dt="2025-03-10T17:50:53.285" v="27" actId="1076"/>
        <pc:sldMkLst>
          <pc:docMk/>
          <pc:sldMk cId="2692755303" sldId="261"/>
        </pc:sldMkLst>
        <pc:spChg chg="add mod">
          <ac:chgData name="ulises chong sanchez" userId="12ec326dd2179ad8" providerId="LiveId" clId="{9E2973DA-776E-47C9-B6AD-66325261EEDA}" dt="2025-03-10T17:50:53.285" v="27" actId="1076"/>
          <ac:spMkLst>
            <pc:docMk/>
            <pc:sldMk cId="2692755303" sldId="261"/>
            <ac:spMk id="5" creationId="{4DF17C10-46EE-C1ED-1804-3F9FA5E4FCD4}"/>
          </ac:spMkLst>
        </pc:spChg>
        <pc:spChg chg="del">
          <ac:chgData name="ulises chong sanchez" userId="12ec326dd2179ad8" providerId="LiveId" clId="{9E2973DA-776E-47C9-B6AD-66325261EEDA}" dt="2025-03-10T17:50:18.709" v="24" actId="478"/>
          <ac:spMkLst>
            <pc:docMk/>
            <pc:sldMk cId="2692755303" sldId="261"/>
            <ac:spMk id="7" creationId="{C5321C35-27B1-9AED-5EE2-062E497FFE9D}"/>
          </ac:spMkLst>
        </pc:spChg>
        <pc:picChg chg="add mod">
          <ac:chgData name="ulises chong sanchez" userId="12ec326dd2179ad8" providerId="LiveId" clId="{9E2973DA-776E-47C9-B6AD-66325261EEDA}" dt="2025-03-10T17:50:53.285" v="27" actId="1076"/>
          <ac:picMkLst>
            <pc:docMk/>
            <pc:sldMk cId="2692755303" sldId="261"/>
            <ac:picMk id="6" creationId="{4CAA2D6E-1EE9-EA4B-2754-D1D64D4B981B}"/>
          </ac:picMkLst>
        </pc:picChg>
        <pc:picChg chg="del">
          <ac:chgData name="ulises chong sanchez" userId="12ec326dd2179ad8" providerId="LiveId" clId="{9E2973DA-776E-47C9-B6AD-66325261EEDA}" dt="2025-03-10T17:50:16.305" v="23" actId="478"/>
          <ac:picMkLst>
            <pc:docMk/>
            <pc:sldMk cId="2692755303" sldId="261"/>
            <ac:picMk id="8" creationId="{7BDCFBB8-4C58-3039-65D7-B01EB1EC7503}"/>
          </ac:picMkLst>
        </pc:picChg>
      </pc:sldChg>
      <pc:sldChg chg="modSp mod">
        <pc:chgData name="ulises chong sanchez" userId="12ec326dd2179ad8" providerId="LiveId" clId="{9E2973DA-776E-47C9-B6AD-66325261EEDA}" dt="2025-03-10T17:54:08.569" v="36" actId="20577"/>
        <pc:sldMkLst>
          <pc:docMk/>
          <pc:sldMk cId="555297374" sldId="262"/>
        </pc:sldMkLst>
        <pc:spChg chg="mod">
          <ac:chgData name="ulises chong sanchez" userId="12ec326dd2179ad8" providerId="LiveId" clId="{9E2973DA-776E-47C9-B6AD-66325261EEDA}" dt="2025-03-10T17:54:08.569" v="36" actId="20577"/>
          <ac:spMkLst>
            <pc:docMk/>
            <pc:sldMk cId="555297374" sldId="262"/>
            <ac:spMk id="6" creationId="{F7D80BF7-C7F0-3FA3-ADEC-56C91D40D2E6}"/>
          </ac:spMkLst>
        </pc:spChg>
      </pc:sldChg>
      <pc:sldChg chg="addSp delSp modSp mod">
        <pc:chgData name="ulises chong sanchez" userId="12ec326dd2179ad8" providerId="LiveId" clId="{9E2973DA-776E-47C9-B6AD-66325261EEDA}" dt="2025-03-10T17:54:27.173" v="41" actId="1076"/>
        <pc:sldMkLst>
          <pc:docMk/>
          <pc:sldMk cId="3683185292" sldId="263"/>
        </pc:sldMkLst>
        <pc:spChg chg="add mod">
          <ac:chgData name="ulises chong sanchez" userId="12ec326dd2179ad8" providerId="LiveId" clId="{9E2973DA-776E-47C9-B6AD-66325261EEDA}" dt="2025-03-10T17:54:27.173" v="41" actId="1076"/>
          <ac:spMkLst>
            <pc:docMk/>
            <pc:sldMk cId="3683185292" sldId="263"/>
            <ac:spMk id="2" creationId="{D33FEEB1-4F8E-AF0B-E666-2CB44A325095}"/>
          </ac:spMkLst>
        </pc:spChg>
        <pc:spChg chg="del">
          <ac:chgData name="ulises chong sanchez" userId="12ec326dd2179ad8" providerId="LiveId" clId="{9E2973DA-776E-47C9-B6AD-66325261EEDA}" dt="2025-03-10T17:54:13.935" v="37" actId="478"/>
          <ac:spMkLst>
            <pc:docMk/>
            <pc:sldMk cId="3683185292" sldId="263"/>
            <ac:spMk id="3" creationId="{B65AA34D-1CF9-3247-A771-F28ABCFA8183}"/>
          </ac:spMkLst>
        </pc:spChg>
        <pc:spChg chg="del mod">
          <ac:chgData name="ulises chong sanchez" userId="12ec326dd2179ad8" providerId="LiveId" clId="{9E2973DA-776E-47C9-B6AD-66325261EEDA}" dt="2025-03-10T17:54:15.555" v="39" actId="478"/>
          <ac:spMkLst>
            <pc:docMk/>
            <pc:sldMk cId="3683185292" sldId="263"/>
            <ac:spMk id="5" creationId="{A68A1385-1910-55E5-5446-B15EB7BAFC70}"/>
          </ac:spMkLst>
        </pc:spChg>
        <pc:picChg chg="add mod">
          <ac:chgData name="ulises chong sanchez" userId="12ec326dd2179ad8" providerId="LiveId" clId="{9E2973DA-776E-47C9-B6AD-66325261EEDA}" dt="2025-03-10T17:54:27.173" v="41" actId="1076"/>
          <ac:picMkLst>
            <pc:docMk/>
            <pc:sldMk cId="3683185292" sldId="263"/>
            <ac:picMk id="4" creationId="{00144041-C8F3-5635-A4E9-6246C80481A1}"/>
          </ac:picMkLst>
        </pc:picChg>
      </pc:sldChg>
      <pc:sldChg chg="modSp mod">
        <pc:chgData name="ulises chong sanchez" userId="12ec326dd2179ad8" providerId="LiveId" clId="{9E2973DA-776E-47C9-B6AD-66325261EEDA}" dt="2025-03-10T17:55:46.708" v="117" actId="20577"/>
        <pc:sldMkLst>
          <pc:docMk/>
          <pc:sldMk cId="1127120312" sldId="268"/>
        </pc:sldMkLst>
        <pc:spChg chg="mod">
          <ac:chgData name="ulises chong sanchez" userId="12ec326dd2179ad8" providerId="LiveId" clId="{9E2973DA-776E-47C9-B6AD-66325261EEDA}" dt="2025-03-10T17:55:46.708" v="117" actId="20577"/>
          <ac:spMkLst>
            <pc:docMk/>
            <pc:sldMk cId="1127120312" sldId="268"/>
            <ac:spMk id="6" creationId="{53FC380E-9C29-78C5-24D7-3FDF6E6866AE}"/>
          </ac:spMkLst>
        </pc:spChg>
      </pc:sldChg>
      <pc:sldChg chg="addSp delSp modSp mod">
        <pc:chgData name="ulises chong sanchez" userId="12ec326dd2179ad8" providerId="LiveId" clId="{9E2973DA-776E-47C9-B6AD-66325261EEDA}" dt="2025-03-10T17:56:13.376" v="123" actId="1076"/>
        <pc:sldMkLst>
          <pc:docMk/>
          <pc:sldMk cId="2299899343" sldId="270"/>
        </pc:sldMkLst>
        <pc:spChg chg="del">
          <ac:chgData name="ulises chong sanchez" userId="12ec326dd2179ad8" providerId="LiveId" clId="{9E2973DA-776E-47C9-B6AD-66325261EEDA}" dt="2025-03-10T17:55:54.534" v="118" actId="478"/>
          <ac:spMkLst>
            <pc:docMk/>
            <pc:sldMk cId="2299899343" sldId="270"/>
            <ac:spMk id="3" creationId="{5CBC1114-126C-3C96-D0CF-077CC2DF560D}"/>
          </ac:spMkLst>
        </pc:spChg>
        <pc:spChg chg="add mod">
          <ac:chgData name="ulises chong sanchez" userId="12ec326dd2179ad8" providerId="LiveId" clId="{9E2973DA-776E-47C9-B6AD-66325261EEDA}" dt="2025-03-10T17:56:13.376" v="123" actId="1076"/>
          <ac:spMkLst>
            <pc:docMk/>
            <pc:sldMk cId="2299899343" sldId="270"/>
            <ac:spMk id="4" creationId="{E3210C88-BFAB-4CFC-2BCC-62AA35D84617}"/>
          </ac:spMkLst>
        </pc:spChg>
      </pc:sldChg>
      <pc:sldChg chg="addSp delSp modSp mod">
        <pc:chgData name="ulises chong sanchez" userId="12ec326dd2179ad8" providerId="LiveId" clId="{9E2973DA-776E-47C9-B6AD-66325261EEDA}" dt="2025-03-10T17:55:02.399" v="49" actId="1076"/>
        <pc:sldMkLst>
          <pc:docMk/>
          <pc:sldMk cId="2964660105" sldId="277"/>
        </pc:sldMkLst>
        <pc:spChg chg="add del mod">
          <ac:chgData name="ulises chong sanchez" userId="12ec326dd2179ad8" providerId="LiveId" clId="{9E2973DA-776E-47C9-B6AD-66325261EEDA}" dt="2025-03-10T17:54:52.917" v="46" actId="478"/>
          <ac:spMkLst>
            <pc:docMk/>
            <pc:sldMk cId="2964660105" sldId="277"/>
            <ac:spMk id="2" creationId="{9C518C54-8872-2458-79C0-7C4F6573A7EB}"/>
          </ac:spMkLst>
        </pc:spChg>
        <pc:spChg chg="del">
          <ac:chgData name="ulises chong sanchez" userId="12ec326dd2179ad8" providerId="LiveId" clId="{9E2973DA-776E-47C9-B6AD-66325261EEDA}" dt="2025-03-10T17:54:35.637" v="42" actId="478"/>
          <ac:spMkLst>
            <pc:docMk/>
            <pc:sldMk cId="2964660105" sldId="277"/>
            <ac:spMk id="3" creationId="{9458EEC7-16EF-7C4D-1421-5C9A542539BD}"/>
          </ac:spMkLst>
        </pc:spChg>
        <pc:spChg chg="add del mod">
          <ac:chgData name="ulises chong sanchez" userId="12ec326dd2179ad8" providerId="LiveId" clId="{9E2973DA-776E-47C9-B6AD-66325261EEDA}" dt="2025-03-10T17:54:54.290" v="47" actId="478"/>
          <ac:spMkLst>
            <pc:docMk/>
            <pc:sldMk cId="2964660105" sldId="277"/>
            <ac:spMk id="4" creationId="{48EF0A72-64E7-C0A0-C946-5AD7C3F4D5D1}"/>
          </ac:spMkLst>
        </pc:spChg>
        <pc:spChg chg="del">
          <ac:chgData name="ulises chong sanchez" userId="12ec326dd2179ad8" providerId="LiveId" clId="{9E2973DA-776E-47C9-B6AD-66325261EEDA}" dt="2025-03-10T17:54:35.637" v="42" actId="478"/>
          <ac:spMkLst>
            <pc:docMk/>
            <pc:sldMk cId="2964660105" sldId="277"/>
            <ac:spMk id="5" creationId="{1D96EF27-381B-22EE-4209-421F79728459}"/>
          </ac:spMkLst>
        </pc:spChg>
        <pc:spChg chg="add mod">
          <ac:chgData name="ulises chong sanchez" userId="12ec326dd2179ad8" providerId="LiveId" clId="{9E2973DA-776E-47C9-B6AD-66325261EEDA}" dt="2025-03-10T17:55:02.399" v="49" actId="1076"/>
          <ac:spMkLst>
            <pc:docMk/>
            <pc:sldMk cId="2964660105" sldId="277"/>
            <ac:spMk id="6" creationId="{838B6710-FFB7-70B2-02BF-380A17B02197}"/>
          </ac:spMkLst>
        </pc:spChg>
        <pc:spChg chg="add mod">
          <ac:chgData name="ulises chong sanchez" userId="12ec326dd2179ad8" providerId="LiveId" clId="{9E2973DA-776E-47C9-B6AD-66325261EEDA}" dt="2025-03-10T17:55:02.399" v="49" actId="1076"/>
          <ac:spMkLst>
            <pc:docMk/>
            <pc:sldMk cId="2964660105" sldId="277"/>
            <ac:spMk id="7" creationId="{730A9E15-10FA-28EF-EBAA-DEC6865B9580}"/>
          </ac:spMkLst>
        </pc:spChg>
      </pc:sldChg>
      <pc:sldChg chg="add ord">
        <pc:chgData name="ulises chong sanchez" userId="12ec326dd2179ad8" providerId="LiveId" clId="{9E2973DA-776E-47C9-B6AD-66325261EEDA}" dt="2025-03-10T17:55:07.555" v="51"/>
        <pc:sldMkLst>
          <pc:docMk/>
          <pc:sldMk cId="3311833270" sldId="278"/>
        </pc:sldMkLst>
      </pc:sldChg>
    </pc:docChg>
  </pc:docChgLst>
  <pc:docChgLst>
    <pc:chgData name="ulises chong sanchez" userId="12ec326dd2179ad8" providerId="LiveId" clId="{FAAD504D-4CA7-4F1E-B712-79EBAB089FC3}"/>
    <pc:docChg chg="custSel delSld modSld">
      <pc:chgData name="ulises chong sanchez" userId="12ec326dd2179ad8" providerId="LiveId" clId="{FAAD504D-4CA7-4F1E-B712-79EBAB089FC3}" dt="2025-03-10T17:21:33.410" v="281" actId="1076"/>
      <pc:docMkLst>
        <pc:docMk/>
      </pc:docMkLst>
      <pc:sldChg chg="modSp mod">
        <pc:chgData name="ulises chong sanchez" userId="12ec326dd2179ad8" providerId="LiveId" clId="{FAAD504D-4CA7-4F1E-B712-79EBAB089FC3}" dt="2025-03-10T17:07:22.163" v="4" actId="20577"/>
        <pc:sldMkLst>
          <pc:docMk/>
          <pc:sldMk cId="207017922" sldId="256"/>
        </pc:sldMkLst>
        <pc:spChg chg="mod">
          <ac:chgData name="ulises chong sanchez" userId="12ec326dd2179ad8" providerId="LiveId" clId="{FAAD504D-4CA7-4F1E-B712-79EBAB089FC3}" dt="2025-03-10T17:07:18.520" v="1" actId="20577"/>
          <ac:spMkLst>
            <pc:docMk/>
            <pc:sldMk cId="207017922" sldId="256"/>
            <ac:spMk id="10" creationId="{2140FED9-72DA-D573-C76E-DF331C46C496}"/>
          </ac:spMkLst>
        </pc:spChg>
        <pc:spChg chg="mod">
          <ac:chgData name="ulises chong sanchez" userId="12ec326dd2179ad8" providerId="LiveId" clId="{FAAD504D-4CA7-4F1E-B712-79EBAB089FC3}" dt="2025-03-10T17:07:22.163" v="4" actId="20577"/>
          <ac:spMkLst>
            <pc:docMk/>
            <pc:sldMk cId="207017922" sldId="256"/>
            <ac:spMk id="12" creationId="{293541F7-1E7B-1AD1-3228-74756D4957F6}"/>
          </ac:spMkLst>
        </pc:spChg>
      </pc:sldChg>
      <pc:sldChg chg="delSp modSp mod">
        <pc:chgData name="ulises chong sanchez" userId="12ec326dd2179ad8" providerId="LiveId" clId="{FAAD504D-4CA7-4F1E-B712-79EBAB089FC3}" dt="2025-03-10T17:08:55.929" v="12" actId="20577"/>
        <pc:sldMkLst>
          <pc:docMk/>
          <pc:sldMk cId="4001610001" sldId="258"/>
        </pc:sldMkLst>
        <pc:spChg chg="mod">
          <ac:chgData name="ulises chong sanchez" userId="12ec326dd2179ad8" providerId="LiveId" clId="{FAAD504D-4CA7-4F1E-B712-79EBAB089FC3}" dt="2025-03-10T17:08:55.929" v="12" actId="20577"/>
          <ac:spMkLst>
            <pc:docMk/>
            <pc:sldMk cId="4001610001" sldId="258"/>
            <ac:spMk id="4" creationId="{50CB3E0F-C69D-0F0C-1944-B5B084529DAA}"/>
          </ac:spMkLst>
        </pc:spChg>
        <pc:spChg chg="del">
          <ac:chgData name="ulises chong sanchez" userId="12ec326dd2179ad8" providerId="LiveId" clId="{FAAD504D-4CA7-4F1E-B712-79EBAB089FC3}" dt="2025-03-10T17:08:30.057" v="5" actId="478"/>
          <ac:spMkLst>
            <pc:docMk/>
            <pc:sldMk cId="4001610001" sldId="258"/>
            <ac:spMk id="6" creationId="{AEA2D7C4-C27B-0219-286A-71363FE4D5FA}"/>
          </ac:spMkLst>
        </pc:spChg>
      </pc:sldChg>
      <pc:sldChg chg="modSp mod">
        <pc:chgData name="ulises chong sanchez" userId="12ec326dd2179ad8" providerId="LiveId" clId="{FAAD504D-4CA7-4F1E-B712-79EBAB089FC3}" dt="2025-03-10T17:09:44.168" v="29" actId="20577"/>
        <pc:sldMkLst>
          <pc:docMk/>
          <pc:sldMk cId="1908244955" sldId="259"/>
        </pc:sldMkLst>
        <pc:spChg chg="mod">
          <ac:chgData name="ulises chong sanchez" userId="12ec326dd2179ad8" providerId="LiveId" clId="{FAAD504D-4CA7-4F1E-B712-79EBAB089FC3}" dt="2025-03-10T17:09:44.168" v="29" actId="20577"/>
          <ac:spMkLst>
            <pc:docMk/>
            <pc:sldMk cId="1908244955" sldId="259"/>
            <ac:spMk id="2" creationId="{426A2ACB-AFA1-8854-61F7-F762DC7120A6}"/>
          </ac:spMkLst>
        </pc:spChg>
        <pc:spChg chg="mod">
          <ac:chgData name="ulises chong sanchez" userId="12ec326dd2179ad8" providerId="LiveId" clId="{FAAD504D-4CA7-4F1E-B712-79EBAB089FC3}" dt="2025-03-10T17:09:04.690" v="14" actId="20577"/>
          <ac:spMkLst>
            <pc:docMk/>
            <pc:sldMk cId="1908244955" sldId="259"/>
            <ac:spMk id="3" creationId="{78235375-9993-C06B-B0F6-36130B1A8AB8}"/>
          </ac:spMkLst>
        </pc:spChg>
      </pc:sldChg>
      <pc:sldChg chg="addSp delSp modSp mod">
        <pc:chgData name="ulises chong sanchez" userId="12ec326dd2179ad8" providerId="LiveId" clId="{FAAD504D-4CA7-4F1E-B712-79EBAB089FC3}" dt="2025-03-10T17:10:04.846" v="35" actId="207"/>
        <pc:sldMkLst>
          <pc:docMk/>
          <pc:sldMk cId="1682731154" sldId="260"/>
        </pc:sldMkLst>
        <pc:spChg chg="del">
          <ac:chgData name="ulises chong sanchez" userId="12ec326dd2179ad8" providerId="LiveId" clId="{FAAD504D-4CA7-4F1E-B712-79EBAB089FC3}" dt="2025-03-10T17:09:54.864" v="30" actId="478"/>
          <ac:spMkLst>
            <pc:docMk/>
            <pc:sldMk cId="1682731154" sldId="260"/>
            <ac:spMk id="3" creationId="{E72687CF-338F-2B20-82E2-527841F6A3C7}"/>
          </ac:spMkLst>
        </pc:spChg>
        <pc:spChg chg="add mod">
          <ac:chgData name="ulises chong sanchez" userId="12ec326dd2179ad8" providerId="LiveId" clId="{FAAD504D-4CA7-4F1E-B712-79EBAB089FC3}" dt="2025-03-10T17:10:04.846" v="35" actId="207"/>
          <ac:spMkLst>
            <pc:docMk/>
            <pc:sldMk cId="1682731154" sldId="260"/>
            <ac:spMk id="5" creationId="{BC5517D9-6C3E-45CB-47AD-7DEB4D14C8BE}"/>
          </ac:spMkLst>
        </pc:spChg>
      </pc:sldChg>
      <pc:sldChg chg="addSp delSp modSp mod">
        <pc:chgData name="ulises chong sanchez" userId="12ec326dd2179ad8" providerId="LiveId" clId="{FAAD504D-4CA7-4F1E-B712-79EBAB089FC3}" dt="2025-03-10T17:10:32.269" v="45" actId="1076"/>
        <pc:sldMkLst>
          <pc:docMk/>
          <pc:sldMk cId="2692755303" sldId="261"/>
        </pc:sldMkLst>
        <pc:spChg chg="add mod">
          <ac:chgData name="ulises chong sanchez" userId="12ec326dd2179ad8" providerId="LiveId" clId="{FAAD504D-4CA7-4F1E-B712-79EBAB089FC3}" dt="2025-03-10T17:10:28.835" v="43" actId="1076"/>
          <ac:spMkLst>
            <pc:docMk/>
            <pc:sldMk cId="2692755303" sldId="261"/>
            <ac:spMk id="6" creationId="{A8E4A77D-B0F3-8F73-0170-F396DDE60DDC}"/>
          </ac:spMkLst>
        </pc:spChg>
        <pc:spChg chg="del">
          <ac:chgData name="ulises chong sanchez" userId="12ec326dd2179ad8" providerId="LiveId" clId="{FAAD504D-4CA7-4F1E-B712-79EBAB089FC3}" dt="2025-03-10T17:10:10.352" v="37" actId="478"/>
          <ac:spMkLst>
            <pc:docMk/>
            <pc:sldMk cId="2692755303" sldId="261"/>
            <ac:spMk id="8" creationId="{FEC4E3C2-0C32-4AA9-BA54-E60FC9C6A6EC}"/>
          </ac:spMkLst>
        </pc:spChg>
        <pc:picChg chg="add mod">
          <ac:chgData name="ulises chong sanchez" userId="12ec326dd2179ad8" providerId="LiveId" clId="{FAAD504D-4CA7-4F1E-B712-79EBAB089FC3}" dt="2025-03-10T17:10:32.269" v="45" actId="1076"/>
          <ac:picMkLst>
            <pc:docMk/>
            <pc:sldMk cId="2692755303" sldId="261"/>
            <ac:picMk id="5" creationId="{DB710E3A-97F5-C52E-742C-C7D881A17E2C}"/>
          </ac:picMkLst>
        </pc:picChg>
        <pc:picChg chg="del">
          <ac:chgData name="ulises chong sanchez" userId="12ec326dd2179ad8" providerId="LiveId" clId="{FAAD504D-4CA7-4F1E-B712-79EBAB089FC3}" dt="2025-03-10T17:10:09.100" v="36" actId="478"/>
          <ac:picMkLst>
            <pc:docMk/>
            <pc:sldMk cId="2692755303" sldId="261"/>
            <ac:picMk id="7" creationId="{CC1B2518-26CB-B94D-863A-FC7677C02DB3}"/>
          </ac:picMkLst>
        </pc:picChg>
      </pc:sldChg>
      <pc:sldChg chg="addSp modSp mod">
        <pc:chgData name="ulises chong sanchez" userId="12ec326dd2179ad8" providerId="LiveId" clId="{FAAD504D-4CA7-4F1E-B712-79EBAB089FC3}" dt="2025-03-10T17:11:49.894" v="155" actId="20577"/>
        <pc:sldMkLst>
          <pc:docMk/>
          <pc:sldMk cId="555297374" sldId="262"/>
        </pc:sldMkLst>
        <pc:spChg chg="add mod">
          <ac:chgData name="ulises chong sanchez" userId="12ec326dd2179ad8" providerId="LiveId" clId="{FAAD504D-4CA7-4F1E-B712-79EBAB089FC3}" dt="2025-03-10T17:11:08.573" v="88" actId="20577"/>
          <ac:spMkLst>
            <pc:docMk/>
            <pc:sldMk cId="555297374" sldId="262"/>
            <ac:spMk id="4" creationId="{8C0A5700-4DBC-3219-556B-905F2D12218B}"/>
          </ac:spMkLst>
        </pc:spChg>
        <pc:spChg chg="add mod">
          <ac:chgData name="ulises chong sanchez" userId="12ec326dd2179ad8" providerId="LiveId" clId="{FAAD504D-4CA7-4F1E-B712-79EBAB089FC3}" dt="2025-03-10T17:11:49.894" v="155" actId="20577"/>
          <ac:spMkLst>
            <pc:docMk/>
            <pc:sldMk cId="555297374" sldId="262"/>
            <ac:spMk id="6" creationId="{F7D80BF7-C7F0-3FA3-ADEC-56C91D40D2E6}"/>
          </ac:spMkLst>
        </pc:spChg>
        <pc:spChg chg="mod">
          <ac:chgData name="ulises chong sanchez" userId="12ec326dd2179ad8" providerId="LiveId" clId="{FAAD504D-4CA7-4F1E-B712-79EBAB089FC3}" dt="2025-03-10T17:10:59.081" v="84" actId="1076"/>
          <ac:spMkLst>
            <pc:docMk/>
            <pc:sldMk cId="555297374" sldId="262"/>
            <ac:spMk id="8" creationId="{01D82B83-2AB8-7F5C-5E3C-CEC06B812525}"/>
          </ac:spMkLst>
        </pc:spChg>
      </pc:sldChg>
      <pc:sldChg chg="addSp delSp modSp mod">
        <pc:chgData name="ulises chong sanchez" userId="12ec326dd2179ad8" providerId="LiveId" clId="{FAAD504D-4CA7-4F1E-B712-79EBAB089FC3}" dt="2025-03-10T17:12:10.131" v="159" actId="1076"/>
        <pc:sldMkLst>
          <pc:docMk/>
          <pc:sldMk cId="3683185292" sldId="263"/>
        </pc:sldMkLst>
        <pc:spChg chg="add mod">
          <ac:chgData name="ulises chong sanchez" userId="12ec326dd2179ad8" providerId="LiveId" clId="{FAAD504D-4CA7-4F1E-B712-79EBAB089FC3}" dt="2025-03-10T17:12:10.131" v="159" actId="1076"/>
          <ac:spMkLst>
            <pc:docMk/>
            <pc:sldMk cId="3683185292" sldId="263"/>
            <ac:spMk id="2" creationId="{2A423907-A9A5-07A5-2732-18FB798B7074}"/>
          </ac:spMkLst>
        </pc:spChg>
        <pc:spChg chg="del">
          <ac:chgData name="ulises chong sanchez" userId="12ec326dd2179ad8" providerId="LiveId" clId="{FAAD504D-4CA7-4F1E-B712-79EBAB089FC3}" dt="2025-03-10T17:11:56.496" v="156" actId="478"/>
          <ac:spMkLst>
            <pc:docMk/>
            <pc:sldMk cId="3683185292" sldId="263"/>
            <ac:spMk id="3" creationId="{D220C770-1855-08B5-DE44-AD8C4D29C175}"/>
          </ac:spMkLst>
        </pc:spChg>
        <pc:spChg chg="add mod">
          <ac:chgData name="ulises chong sanchez" userId="12ec326dd2179ad8" providerId="LiveId" clId="{FAAD504D-4CA7-4F1E-B712-79EBAB089FC3}" dt="2025-03-10T17:12:10.131" v="159" actId="1076"/>
          <ac:spMkLst>
            <pc:docMk/>
            <pc:sldMk cId="3683185292" sldId="263"/>
            <ac:spMk id="4" creationId="{533AD1FB-002A-F990-82B9-4E6FAF9B12EE}"/>
          </ac:spMkLst>
        </pc:spChg>
        <pc:spChg chg="del">
          <ac:chgData name="ulises chong sanchez" userId="12ec326dd2179ad8" providerId="LiveId" clId="{FAAD504D-4CA7-4F1E-B712-79EBAB089FC3}" dt="2025-03-10T17:11:57.678" v="157" actId="478"/>
          <ac:spMkLst>
            <pc:docMk/>
            <pc:sldMk cId="3683185292" sldId="263"/>
            <ac:spMk id="5" creationId="{D2047486-C5D2-2EE0-BA38-374E0276C626}"/>
          </ac:spMkLst>
        </pc:spChg>
      </pc:sldChg>
      <pc:sldChg chg="addSp delSp modSp mod">
        <pc:chgData name="ulises chong sanchez" userId="12ec326dd2179ad8" providerId="LiveId" clId="{FAAD504D-4CA7-4F1E-B712-79EBAB089FC3}" dt="2025-03-10T17:12:44.685" v="168" actId="1076"/>
        <pc:sldMkLst>
          <pc:docMk/>
          <pc:sldMk cId="1240519926" sldId="265"/>
        </pc:sldMkLst>
        <pc:spChg chg="del">
          <ac:chgData name="ulises chong sanchez" userId="12ec326dd2179ad8" providerId="LiveId" clId="{FAAD504D-4CA7-4F1E-B712-79EBAB089FC3}" dt="2025-03-10T17:12:32.032" v="165" actId="478"/>
          <ac:spMkLst>
            <pc:docMk/>
            <pc:sldMk cId="1240519926" sldId="265"/>
            <ac:spMk id="2" creationId="{633E9D16-C553-C173-BE4E-FE5CDB550106}"/>
          </ac:spMkLst>
        </pc:spChg>
        <pc:spChg chg="del">
          <ac:chgData name="ulises chong sanchez" userId="12ec326dd2179ad8" providerId="LiveId" clId="{FAAD504D-4CA7-4F1E-B712-79EBAB089FC3}" dt="2025-03-10T17:12:33.468" v="166" actId="478"/>
          <ac:spMkLst>
            <pc:docMk/>
            <pc:sldMk cId="1240519926" sldId="265"/>
            <ac:spMk id="3" creationId="{1C8738D8-B069-26D1-55A5-D6248B0A42E6}"/>
          </ac:spMkLst>
        </pc:spChg>
        <pc:spChg chg="add mod">
          <ac:chgData name="ulises chong sanchez" userId="12ec326dd2179ad8" providerId="LiveId" clId="{FAAD504D-4CA7-4F1E-B712-79EBAB089FC3}" dt="2025-03-10T17:12:44.685" v="168" actId="1076"/>
          <ac:spMkLst>
            <pc:docMk/>
            <pc:sldMk cId="1240519926" sldId="265"/>
            <ac:spMk id="4" creationId="{3FF18719-160A-F71B-BED9-529268B83D8B}"/>
          </ac:spMkLst>
        </pc:spChg>
        <pc:spChg chg="add mod">
          <ac:chgData name="ulises chong sanchez" userId="12ec326dd2179ad8" providerId="LiveId" clId="{FAAD504D-4CA7-4F1E-B712-79EBAB089FC3}" dt="2025-03-10T17:12:44.685" v="168" actId="1076"/>
          <ac:spMkLst>
            <pc:docMk/>
            <pc:sldMk cId="1240519926" sldId="265"/>
            <ac:spMk id="5" creationId="{CFEDF32F-9990-E875-DB17-345EA5619CF0}"/>
          </ac:spMkLst>
        </pc:spChg>
      </pc:sldChg>
      <pc:sldChg chg="addSp modSp mod">
        <pc:chgData name="ulises chong sanchez" userId="12ec326dd2179ad8" providerId="LiveId" clId="{FAAD504D-4CA7-4F1E-B712-79EBAB089FC3}" dt="2025-03-10T17:20:58.706" v="274" actId="20577"/>
        <pc:sldMkLst>
          <pc:docMk/>
          <pc:sldMk cId="1127120312" sldId="268"/>
        </pc:sldMkLst>
        <pc:spChg chg="add mod">
          <ac:chgData name="ulises chong sanchez" userId="12ec326dd2179ad8" providerId="LiveId" clId="{FAAD504D-4CA7-4F1E-B712-79EBAB089FC3}" dt="2025-03-10T17:20:37.102" v="206" actId="1076"/>
          <ac:spMkLst>
            <pc:docMk/>
            <pc:sldMk cId="1127120312" sldId="268"/>
            <ac:spMk id="4" creationId="{5A395E91-273F-A6D9-FBAC-5A09A0A89150}"/>
          </ac:spMkLst>
        </pc:spChg>
        <pc:spChg chg="mod">
          <ac:chgData name="ulises chong sanchez" userId="12ec326dd2179ad8" providerId="LiveId" clId="{FAAD504D-4CA7-4F1E-B712-79EBAB089FC3}" dt="2025-03-10T17:13:33.442" v="204" actId="20577"/>
          <ac:spMkLst>
            <pc:docMk/>
            <pc:sldMk cId="1127120312" sldId="268"/>
            <ac:spMk id="6" creationId="{53FC380E-9C29-78C5-24D7-3FDF6E6866AE}"/>
          </ac:spMkLst>
        </pc:spChg>
        <pc:spChg chg="add mod">
          <ac:chgData name="ulises chong sanchez" userId="12ec326dd2179ad8" providerId="LiveId" clId="{FAAD504D-4CA7-4F1E-B712-79EBAB089FC3}" dt="2025-03-10T17:20:58.706" v="274" actId="20577"/>
          <ac:spMkLst>
            <pc:docMk/>
            <pc:sldMk cId="1127120312" sldId="268"/>
            <ac:spMk id="8" creationId="{C617CAF1-D474-0CF2-0269-19FCF6E3C491}"/>
          </ac:spMkLst>
        </pc:spChg>
      </pc:sldChg>
      <pc:sldChg chg="addSp delSp modSp mod">
        <pc:chgData name="ulises chong sanchez" userId="12ec326dd2179ad8" providerId="LiveId" clId="{FAAD504D-4CA7-4F1E-B712-79EBAB089FC3}" dt="2025-03-10T17:21:33.410" v="281" actId="1076"/>
        <pc:sldMkLst>
          <pc:docMk/>
          <pc:sldMk cId="2299899343" sldId="270"/>
        </pc:sldMkLst>
        <pc:spChg chg="del">
          <ac:chgData name="ulises chong sanchez" userId="12ec326dd2179ad8" providerId="LiveId" clId="{FAAD504D-4CA7-4F1E-B712-79EBAB089FC3}" dt="2025-03-10T17:21:09.636" v="275" actId="478"/>
          <ac:spMkLst>
            <pc:docMk/>
            <pc:sldMk cId="2299899343" sldId="270"/>
            <ac:spMk id="3" creationId="{8387151D-D4E9-D45A-944C-DCDBAB1EF0C1}"/>
          </ac:spMkLst>
        </pc:spChg>
        <pc:spChg chg="add mod">
          <ac:chgData name="ulises chong sanchez" userId="12ec326dd2179ad8" providerId="LiveId" clId="{FAAD504D-4CA7-4F1E-B712-79EBAB089FC3}" dt="2025-03-10T17:21:33.410" v="281" actId="1076"/>
          <ac:spMkLst>
            <pc:docMk/>
            <pc:sldMk cId="2299899343" sldId="270"/>
            <ac:spMk id="4" creationId="{0FFBC3AD-534D-B3E8-3456-55B19D4FEA75}"/>
          </ac:spMkLst>
        </pc:spChg>
      </pc:sldChg>
      <pc:sldChg chg="addSp delSp modSp mod">
        <pc:chgData name="ulises chong sanchez" userId="12ec326dd2179ad8" providerId="LiveId" clId="{FAAD504D-4CA7-4F1E-B712-79EBAB089FC3}" dt="2025-03-10T17:12:28.014" v="164" actId="20577"/>
        <pc:sldMkLst>
          <pc:docMk/>
          <pc:sldMk cId="2964660105" sldId="277"/>
        </pc:sldMkLst>
        <pc:spChg chg="add mod">
          <ac:chgData name="ulises chong sanchez" userId="12ec326dd2179ad8" providerId="LiveId" clId="{FAAD504D-4CA7-4F1E-B712-79EBAB089FC3}" dt="2025-03-10T17:12:25.944" v="163" actId="1076"/>
          <ac:spMkLst>
            <pc:docMk/>
            <pc:sldMk cId="2964660105" sldId="277"/>
            <ac:spMk id="2" creationId="{C3D85014-11F2-DE6E-8FE9-A79CFB2354A4}"/>
          </ac:spMkLst>
        </pc:spChg>
        <pc:spChg chg="del">
          <ac:chgData name="ulises chong sanchez" userId="12ec326dd2179ad8" providerId="LiveId" clId="{FAAD504D-4CA7-4F1E-B712-79EBAB089FC3}" dt="2025-03-10T17:12:13.550" v="160" actId="478"/>
          <ac:spMkLst>
            <pc:docMk/>
            <pc:sldMk cId="2964660105" sldId="277"/>
            <ac:spMk id="3" creationId="{11047F25-D7DF-12B0-1DA0-4C12A40925ED}"/>
          </ac:spMkLst>
        </pc:spChg>
        <pc:spChg chg="del">
          <ac:chgData name="ulises chong sanchez" userId="12ec326dd2179ad8" providerId="LiveId" clId="{FAAD504D-4CA7-4F1E-B712-79EBAB089FC3}" dt="2025-03-10T17:12:14.913" v="161" actId="478"/>
          <ac:spMkLst>
            <pc:docMk/>
            <pc:sldMk cId="2964660105" sldId="277"/>
            <ac:spMk id="4" creationId="{E5A376E1-9AC9-9A2B-AF3F-36FBD7BA72DA}"/>
          </ac:spMkLst>
        </pc:spChg>
        <pc:spChg chg="add mod">
          <ac:chgData name="ulises chong sanchez" userId="12ec326dd2179ad8" providerId="LiveId" clId="{FAAD504D-4CA7-4F1E-B712-79EBAB089FC3}" dt="2025-03-10T17:12:28.014" v="164" actId="20577"/>
          <ac:spMkLst>
            <pc:docMk/>
            <pc:sldMk cId="2964660105" sldId="277"/>
            <ac:spMk id="5" creationId="{35221076-40A4-4603-0FDB-7BD115F94169}"/>
          </ac:spMkLst>
        </pc:spChg>
      </pc:sldChg>
      <pc:sldChg chg="addSp delSp modSp mod">
        <pc:chgData name="ulises chong sanchez" userId="12ec326dd2179ad8" providerId="LiveId" clId="{FAAD504D-4CA7-4F1E-B712-79EBAB089FC3}" dt="2025-03-10T17:13:02.429" v="173" actId="1076"/>
        <pc:sldMkLst>
          <pc:docMk/>
          <pc:sldMk cId="1222617259" sldId="278"/>
        </pc:sldMkLst>
        <pc:spChg chg="add mod">
          <ac:chgData name="ulises chong sanchez" userId="12ec326dd2179ad8" providerId="LiveId" clId="{FAAD504D-4CA7-4F1E-B712-79EBAB089FC3}" dt="2025-03-10T17:13:02.429" v="173" actId="1076"/>
          <ac:spMkLst>
            <pc:docMk/>
            <pc:sldMk cId="1222617259" sldId="278"/>
            <ac:spMk id="2" creationId="{3CEBB5DD-7EE4-BE86-E3A3-91241E621B9F}"/>
          </ac:spMkLst>
        </pc:spChg>
        <pc:spChg chg="add mod">
          <ac:chgData name="ulises chong sanchez" userId="12ec326dd2179ad8" providerId="LiveId" clId="{FAAD504D-4CA7-4F1E-B712-79EBAB089FC3}" dt="2025-03-10T17:13:02.429" v="173" actId="1076"/>
          <ac:spMkLst>
            <pc:docMk/>
            <pc:sldMk cId="1222617259" sldId="278"/>
            <ac:spMk id="3" creationId="{315BBB4C-8F69-A901-D30C-145A1AA466BF}"/>
          </ac:spMkLst>
        </pc:spChg>
        <pc:spChg chg="del">
          <ac:chgData name="ulises chong sanchez" userId="12ec326dd2179ad8" providerId="LiveId" clId="{FAAD504D-4CA7-4F1E-B712-79EBAB089FC3}" dt="2025-03-10T17:12:48.321" v="169" actId="478"/>
          <ac:spMkLst>
            <pc:docMk/>
            <pc:sldMk cId="1222617259" sldId="278"/>
            <ac:spMk id="4" creationId="{1D284F66-3BC5-A86E-A8BF-1A2C397ABB5B}"/>
          </ac:spMkLst>
        </pc:spChg>
        <pc:spChg chg="del mod">
          <ac:chgData name="ulises chong sanchez" userId="12ec326dd2179ad8" providerId="LiveId" clId="{FAAD504D-4CA7-4F1E-B712-79EBAB089FC3}" dt="2025-03-10T17:12:51.171" v="171" actId="478"/>
          <ac:spMkLst>
            <pc:docMk/>
            <pc:sldMk cId="1222617259" sldId="278"/>
            <ac:spMk id="5" creationId="{FBC76F47-EE5E-12E7-630E-03FD19426362}"/>
          </ac:spMkLst>
        </pc:spChg>
      </pc:sldChg>
      <pc:sldChg chg="del">
        <pc:chgData name="ulises chong sanchez" userId="12ec326dd2179ad8" providerId="LiveId" clId="{FAAD504D-4CA7-4F1E-B712-79EBAB089FC3}" dt="2025-03-10T17:13:08.317" v="174" actId="2696"/>
        <pc:sldMkLst>
          <pc:docMk/>
          <pc:sldMk cId="3279543533" sldId="279"/>
        </pc:sldMkLst>
      </pc:sldChg>
    </pc:docChg>
  </pc:docChgLst>
  <pc:docChgLst>
    <pc:chgData name="ulises chong sanchez" userId="12ec326dd2179ad8" providerId="LiveId" clId="{30842353-6D0F-4706-BD2B-4438CA07547E}"/>
    <pc:docChg chg="custSel addSld modSld">
      <pc:chgData name="ulises chong sanchez" userId="12ec326dd2179ad8" providerId="LiveId" clId="{30842353-6D0F-4706-BD2B-4438CA07547E}" dt="2025-03-10T17:05:33.683" v="168" actId="1076"/>
      <pc:docMkLst>
        <pc:docMk/>
      </pc:docMkLst>
      <pc:sldChg chg="modSp mod">
        <pc:chgData name="ulises chong sanchez" userId="12ec326dd2179ad8" providerId="LiveId" clId="{30842353-6D0F-4706-BD2B-4438CA07547E}" dt="2025-03-10T16:20:29.252" v="1" actId="20577"/>
        <pc:sldMkLst>
          <pc:docMk/>
          <pc:sldMk cId="207017922" sldId="256"/>
        </pc:sldMkLst>
        <pc:spChg chg="mod">
          <ac:chgData name="ulises chong sanchez" userId="12ec326dd2179ad8" providerId="LiveId" clId="{30842353-6D0F-4706-BD2B-4438CA07547E}" dt="2025-03-10T16:20:29.252" v="1" actId="20577"/>
          <ac:spMkLst>
            <pc:docMk/>
            <pc:sldMk cId="207017922" sldId="256"/>
            <ac:spMk id="12" creationId="{293541F7-1E7B-1AD1-3228-74756D4957F6}"/>
          </ac:spMkLst>
        </pc:spChg>
      </pc:sldChg>
      <pc:sldChg chg="addSp modSp mod">
        <pc:chgData name="ulises chong sanchez" userId="12ec326dd2179ad8" providerId="LiveId" clId="{30842353-6D0F-4706-BD2B-4438CA07547E}" dt="2025-03-10T16:20:52.146" v="6" actId="207"/>
        <pc:sldMkLst>
          <pc:docMk/>
          <pc:sldMk cId="4001610001" sldId="258"/>
        </pc:sldMkLst>
        <pc:spChg chg="add mod">
          <ac:chgData name="ulises chong sanchez" userId="12ec326dd2179ad8" providerId="LiveId" clId="{30842353-6D0F-4706-BD2B-4438CA07547E}" dt="2025-03-10T16:20:52.146" v="6" actId="207"/>
          <ac:spMkLst>
            <pc:docMk/>
            <pc:sldMk cId="4001610001" sldId="258"/>
            <ac:spMk id="6" creationId="{AEA2D7C4-C27B-0219-286A-71363FE4D5FA}"/>
          </ac:spMkLst>
        </pc:spChg>
      </pc:sldChg>
      <pc:sldChg chg="modSp mod">
        <pc:chgData name="ulises chong sanchez" userId="12ec326dd2179ad8" providerId="LiveId" clId="{30842353-6D0F-4706-BD2B-4438CA07547E}" dt="2025-03-10T16:21:24.064" v="15" actId="108"/>
        <pc:sldMkLst>
          <pc:docMk/>
          <pc:sldMk cId="1908244955" sldId="259"/>
        </pc:sldMkLst>
        <pc:spChg chg="mod">
          <ac:chgData name="ulises chong sanchez" userId="12ec326dd2179ad8" providerId="LiveId" clId="{30842353-6D0F-4706-BD2B-4438CA07547E}" dt="2025-03-10T16:21:24.064" v="15" actId="108"/>
          <ac:spMkLst>
            <pc:docMk/>
            <pc:sldMk cId="1908244955" sldId="259"/>
            <ac:spMk id="2" creationId="{426A2ACB-AFA1-8854-61F7-F762DC7120A6}"/>
          </ac:spMkLst>
        </pc:spChg>
        <pc:spChg chg="mod">
          <ac:chgData name="ulises chong sanchez" userId="12ec326dd2179ad8" providerId="LiveId" clId="{30842353-6D0F-4706-BD2B-4438CA07547E}" dt="2025-03-10T16:20:57.165" v="8" actId="20577"/>
          <ac:spMkLst>
            <pc:docMk/>
            <pc:sldMk cId="1908244955" sldId="259"/>
            <ac:spMk id="3" creationId="{78235375-9993-C06B-B0F6-36130B1A8AB8}"/>
          </ac:spMkLst>
        </pc:spChg>
      </pc:sldChg>
      <pc:sldChg chg="addSp delSp modSp mod">
        <pc:chgData name="ulises chong sanchez" userId="12ec326dd2179ad8" providerId="LiveId" clId="{30842353-6D0F-4706-BD2B-4438CA07547E}" dt="2025-03-10T16:21:45.509" v="20" actId="1076"/>
        <pc:sldMkLst>
          <pc:docMk/>
          <pc:sldMk cId="1682731154" sldId="260"/>
        </pc:sldMkLst>
        <pc:spChg chg="add mod">
          <ac:chgData name="ulises chong sanchez" userId="12ec326dd2179ad8" providerId="LiveId" clId="{30842353-6D0F-4706-BD2B-4438CA07547E}" dt="2025-03-10T16:21:45.509" v="20" actId="1076"/>
          <ac:spMkLst>
            <pc:docMk/>
            <pc:sldMk cId="1682731154" sldId="260"/>
            <ac:spMk id="3" creationId="{E72687CF-338F-2B20-82E2-527841F6A3C7}"/>
          </ac:spMkLst>
        </pc:spChg>
        <pc:spChg chg="del">
          <ac:chgData name="ulises chong sanchez" userId="12ec326dd2179ad8" providerId="LiveId" clId="{30842353-6D0F-4706-BD2B-4438CA07547E}" dt="2025-03-10T16:21:36.077" v="16" actId="478"/>
          <ac:spMkLst>
            <pc:docMk/>
            <pc:sldMk cId="1682731154" sldId="260"/>
            <ac:spMk id="4" creationId="{A978E824-6D19-744C-A5AA-A22DC5C9BA40}"/>
          </ac:spMkLst>
        </pc:spChg>
      </pc:sldChg>
      <pc:sldChg chg="addSp delSp modSp mod">
        <pc:chgData name="ulises chong sanchez" userId="12ec326dd2179ad8" providerId="LiveId" clId="{30842353-6D0F-4706-BD2B-4438CA07547E}" dt="2025-03-10T16:22:34.918" v="32" actId="1076"/>
        <pc:sldMkLst>
          <pc:docMk/>
          <pc:sldMk cId="2692755303" sldId="261"/>
        </pc:sldMkLst>
        <pc:spChg chg="mod">
          <ac:chgData name="ulises chong sanchez" userId="12ec326dd2179ad8" providerId="LiveId" clId="{30842353-6D0F-4706-BD2B-4438CA07547E}" dt="2025-03-10T16:22:27.944" v="29" actId="1076"/>
          <ac:spMkLst>
            <pc:docMk/>
            <pc:sldMk cId="2692755303" sldId="261"/>
            <ac:spMk id="3" creationId="{1494C2FD-24D3-0EC0-9FA9-7CB6448EF6E6}"/>
          </ac:spMkLst>
        </pc:spChg>
        <pc:spChg chg="del">
          <ac:chgData name="ulises chong sanchez" userId="12ec326dd2179ad8" providerId="LiveId" clId="{30842353-6D0F-4706-BD2B-4438CA07547E}" dt="2025-03-10T16:21:50.887" v="22" actId="478"/>
          <ac:spMkLst>
            <pc:docMk/>
            <pc:sldMk cId="2692755303" sldId="261"/>
            <ac:spMk id="6" creationId="{166D9D61-4D2F-4473-35CE-A8E5149C28C1}"/>
          </ac:spMkLst>
        </pc:spChg>
        <pc:spChg chg="add mod">
          <ac:chgData name="ulises chong sanchez" userId="12ec326dd2179ad8" providerId="LiveId" clId="{30842353-6D0F-4706-BD2B-4438CA07547E}" dt="2025-03-10T16:22:30.997" v="30" actId="1076"/>
          <ac:spMkLst>
            <pc:docMk/>
            <pc:sldMk cId="2692755303" sldId="261"/>
            <ac:spMk id="8" creationId="{FEC4E3C2-0C32-4AA9-BA54-E60FC9C6A6EC}"/>
          </ac:spMkLst>
        </pc:spChg>
        <pc:picChg chg="del">
          <ac:chgData name="ulises chong sanchez" userId="12ec326dd2179ad8" providerId="LiveId" clId="{30842353-6D0F-4706-BD2B-4438CA07547E}" dt="2025-03-10T16:21:48.467" v="21" actId="478"/>
          <ac:picMkLst>
            <pc:docMk/>
            <pc:sldMk cId="2692755303" sldId="261"/>
            <ac:picMk id="5" creationId="{27D8A600-CA63-F2E6-5E85-36C61A412C17}"/>
          </ac:picMkLst>
        </pc:picChg>
        <pc:picChg chg="add mod">
          <ac:chgData name="ulises chong sanchez" userId="12ec326dd2179ad8" providerId="LiveId" clId="{30842353-6D0F-4706-BD2B-4438CA07547E}" dt="2025-03-10T16:22:34.918" v="32" actId="1076"/>
          <ac:picMkLst>
            <pc:docMk/>
            <pc:sldMk cId="2692755303" sldId="261"/>
            <ac:picMk id="7" creationId="{CC1B2518-26CB-B94D-863A-FC7677C02DB3}"/>
          </ac:picMkLst>
        </pc:picChg>
      </pc:sldChg>
      <pc:sldChg chg="addSp delSp modSp mod">
        <pc:chgData name="ulises chong sanchez" userId="12ec326dd2179ad8" providerId="LiveId" clId="{30842353-6D0F-4706-BD2B-4438CA07547E}" dt="2025-03-10T16:23:40.749" v="96" actId="478"/>
        <pc:sldMkLst>
          <pc:docMk/>
          <pc:sldMk cId="555297374" sldId="262"/>
        </pc:sldMkLst>
        <pc:spChg chg="del">
          <ac:chgData name="ulises chong sanchez" userId="12ec326dd2179ad8" providerId="LiveId" clId="{30842353-6D0F-4706-BD2B-4438CA07547E}" dt="2025-03-10T16:23:07.023" v="33" actId="478"/>
          <ac:spMkLst>
            <pc:docMk/>
            <pc:sldMk cId="555297374" sldId="262"/>
            <ac:spMk id="4" creationId="{F5BF6048-C506-0514-49E3-C6D5423C5395}"/>
          </ac:spMkLst>
        </pc:spChg>
        <pc:spChg chg="del">
          <ac:chgData name="ulises chong sanchez" userId="12ec326dd2179ad8" providerId="LiveId" clId="{30842353-6D0F-4706-BD2B-4438CA07547E}" dt="2025-03-10T16:23:39.210" v="95" actId="478"/>
          <ac:spMkLst>
            <pc:docMk/>
            <pc:sldMk cId="555297374" sldId="262"/>
            <ac:spMk id="6" creationId="{FC838D01-288D-FC05-5D7A-6F2013731E4F}"/>
          </ac:spMkLst>
        </pc:spChg>
        <pc:spChg chg="del">
          <ac:chgData name="ulises chong sanchez" userId="12ec326dd2179ad8" providerId="LiveId" clId="{30842353-6D0F-4706-BD2B-4438CA07547E}" dt="2025-03-10T16:23:40.749" v="96" actId="478"/>
          <ac:spMkLst>
            <pc:docMk/>
            <pc:sldMk cId="555297374" sldId="262"/>
            <ac:spMk id="7" creationId="{C85BC193-869C-1BEE-4AAC-43EC1D209D88}"/>
          </ac:spMkLst>
        </pc:spChg>
        <pc:spChg chg="add mod">
          <ac:chgData name="ulises chong sanchez" userId="12ec326dd2179ad8" providerId="LiveId" clId="{30842353-6D0F-4706-BD2B-4438CA07547E}" dt="2025-03-10T16:23:36.330" v="94" actId="20577"/>
          <ac:spMkLst>
            <pc:docMk/>
            <pc:sldMk cId="555297374" sldId="262"/>
            <ac:spMk id="8" creationId="{01D82B83-2AB8-7F5C-5E3C-CEC06B812525}"/>
          </ac:spMkLst>
        </pc:spChg>
      </pc:sldChg>
      <pc:sldChg chg="addSp delSp modSp mod">
        <pc:chgData name="ulises chong sanchez" userId="12ec326dd2179ad8" providerId="LiveId" clId="{30842353-6D0F-4706-BD2B-4438CA07547E}" dt="2025-03-10T16:24:00.641" v="100" actId="1076"/>
        <pc:sldMkLst>
          <pc:docMk/>
          <pc:sldMk cId="3683185292" sldId="263"/>
        </pc:sldMkLst>
        <pc:spChg chg="del">
          <ac:chgData name="ulises chong sanchez" userId="12ec326dd2179ad8" providerId="LiveId" clId="{30842353-6D0F-4706-BD2B-4438CA07547E}" dt="2025-03-10T16:23:46.791" v="97" actId="478"/>
          <ac:spMkLst>
            <pc:docMk/>
            <pc:sldMk cId="3683185292" sldId="263"/>
            <ac:spMk id="2" creationId="{97AE8BCD-D818-4E01-89B7-98A0C906B986}"/>
          </ac:spMkLst>
        </pc:spChg>
        <pc:spChg chg="add mod">
          <ac:chgData name="ulises chong sanchez" userId="12ec326dd2179ad8" providerId="LiveId" clId="{30842353-6D0F-4706-BD2B-4438CA07547E}" dt="2025-03-10T16:24:00.641" v="100" actId="1076"/>
          <ac:spMkLst>
            <pc:docMk/>
            <pc:sldMk cId="3683185292" sldId="263"/>
            <ac:spMk id="3" creationId="{D220C770-1855-08B5-DE44-AD8C4D29C175}"/>
          </ac:spMkLst>
        </pc:spChg>
        <pc:spChg chg="del">
          <ac:chgData name="ulises chong sanchez" userId="12ec326dd2179ad8" providerId="LiveId" clId="{30842353-6D0F-4706-BD2B-4438CA07547E}" dt="2025-03-10T16:23:48.330" v="98" actId="478"/>
          <ac:spMkLst>
            <pc:docMk/>
            <pc:sldMk cId="3683185292" sldId="263"/>
            <ac:spMk id="4" creationId="{4882A41E-6FE2-785F-0558-88437F9F6FE8}"/>
          </ac:spMkLst>
        </pc:spChg>
        <pc:spChg chg="add mod">
          <ac:chgData name="ulises chong sanchez" userId="12ec326dd2179ad8" providerId="LiveId" clId="{30842353-6D0F-4706-BD2B-4438CA07547E}" dt="2025-03-10T16:24:00.641" v="100" actId="1076"/>
          <ac:spMkLst>
            <pc:docMk/>
            <pc:sldMk cId="3683185292" sldId="263"/>
            <ac:spMk id="5" creationId="{D2047486-C5D2-2EE0-BA38-374E0276C626}"/>
          </ac:spMkLst>
        </pc:spChg>
      </pc:sldChg>
      <pc:sldChg chg="addSp delSp modSp mod">
        <pc:chgData name="ulises chong sanchez" userId="12ec326dd2179ad8" providerId="LiveId" clId="{30842353-6D0F-4706-BD2B-4438CA07547E}" dt="2025-03-10T16:24:30.548" v="109" actId="1076"/>
        <pc:sldMkLst>
          <pc:docMk/>
          <pc:sldMk cId="1240519926" sldId="265"/>
        </pc:sldMkLst>
        <pc:spChg chg="add mod">
          <ac:chgData name="ulises chong sanchez" userId="12ec326dd2179ad8" providerId="LiveId" clId="{30842353-6D0F-4706-BD2B-4438CA07547E}" dt="2025-03-10T16:24:30.548" v="109" actId="1076"/>
          <ac:spMkLst>
            <pc:docMk/>
            <pc:sldMk cId="1240519926" sldId="265"/>
            <ac:spMk id="2" creationId="{633E9D16-C553-C173-BE4E-FE5CDB550106}"/>
          </ac:spMkLst>
        </pc:spChg>
        <pc:spChg chg="add mod">
          <ac:chgData name="ulises chong sanchez" userId="12ec326dd2179ad8" providerId="LiveId" clId="{30842353-6D0F-4706-BD2B-4438CA07547E}" dt="2025-03-10T16:24:30.548" v="109" actId="1076"/>
          <ac:spMkLst>
            <pc:docMk/>
            <pc:sldMk cId="1240519926" sldId="265"/>
            <ac:spMk id="3" creationId="{1C8738D8-B069-26D1-55A5-D6248B0A42E6}"/>
          </ac:spMkLst>
        </pc:spChg>
        <pc:spChg chg="del">
          <ac:chgData name="ulises chong sanchez" userId="12ec326dd2179ad8" providerId="LiveId" clId="{30842353-6D0F-4706-BD2B-4438CA07547E}" dt="2025-03-10T16:24:20.486" v="106" actId="478"/>
          <ac:spMkLst>
            <pc:docMk/>
            <pc:sldMk cId="1240519926" sldId="265"/>
            <ac:spMk id="4" creationId="{43196253-A6CE-BAA5-D10B-495A4284C8A5}"/>
          </ac:spMkLst>
        </pc:spChg>
        <pc:spChg chg="del">
          <ac:chgData name="ulises chong sanchez" userId="12ec326dd2179ad8" providerId="LiveId" clId="{30842353-6D0F-4706-BD2B-4438CA07547E}" dt="2025-03-10T16:24:21.770" v="107" actId="478"/>
          <ac:spMkLst>
            <pc:docMk/>
            <pc:sldMk cId="1240519926" sldId="265"/>
            <ac:spMk id="5" creationId="{84BEE692-F6EF-A522-161B-8D842E198677}"/>
          </ac:spMkLst>
        </pc:spChg>
      </pc:sldChg>
      <pc:sldChg chg="delSp modSp mod">
        <pc:chgData name="ulises chong sanchez" userId="12ec326dd2179ad8" providerId="LiveId" clId="{30842353-6D0F-4706-BD2B-4438CA07547E}" dt="2025-03-10T17:05:10.620" v="162" actId="478"/>
        <pc:sldMkLst>
          <pc:docMk/>
          <pc:sldMk cId="1127120312" sldId="268"/>
        </pc:sldMkLst>
        <pc:spChg chg="del">
          <ac:chgData name="ulises chong sanchez" userId="12ec326dd2179ad8" providerId="LiveId" clId="{30842353-6D0F-4706-BD2B-4438CA07547E}" dt="2025-03-10T17:05:09.921" v="161" actId="478"/>
          <ac:spMkLst>
            <pc:docMk/>
            <pc:sldMk cId="1127120312" sldId="268"/>
            <ac:spMk id="4" creationId="{12F5FCB3-FC4E-379E-F496-7B9AEBEF8F8B}"/>
          </ac:spMkLst>
        </pc:spChg>
        <pc:spChg chg="mod">
          <ac:chgData name="ulises chong sanchez" userId="12ec326dd2179ad8" providerId="LiveId" clId="{30842353-6D0F-4706-BD2B-4438CA07547E}" dt="2025-03-10T17:05:07.599" v="160" actId="20577"/>
          <ac:spMkLst>
            <pc:docMk/>
            <pc:sldMk cId="1127120312" sldId="268"/>
            <ac:spMk id="6" creationId="{53FC380E-9C29-78C5-24D7-3FDF6E6866AE}"/>
          </ac:spMkLst>
        </pc:spChg>
        <pc:spChg chg="del">
          <ac:chgData name="ulises chong sanchez" userId="12ec326dd2179ad8" providerId="LiveId" clId="{30842353-6D0F-4706-BD2B-4438CA07547E}" dt="2025-03-10T17:05:10.620" v="162" actId="478"/>
          <ac:spMkLst>
            <pc:docMk/>
            <pc:sldMk cId="1127120312" sldId="268"/>
            <ac:spMk id="8" creationId="{ECB1B224-9DF6-2350-75C1-2EACA3C615D5}"/>
          </ac:spMkLst>
        </pc:spChg>
      </pc:sldChg>
      <pc:sldChg chg="addSp delSp modSp mod">
        <pc:chgData name="ulises chong sanchez" userId="12ec326dd2179ad8" providerId="LiveId" clId="{30842353-6D0F-4706-BD2B-4438CA07547E}" dt="2025-03-10T17:05:33.683" v="168" actId="1076"/>
        <pc:sldMkLst>
          <pc:docMk/>
          <pc:sldMk cId="2299899343" sldId="270"/>
        </pc:sldMkLst>
        <pc:spChg chg="add mod">
          <ac:chgData name="ulises chong sanchez" userId="12ec326dd2179ad8" providerId="LiveId" clId="{30842353-6D0F-4706-BD2B-4438CA07547E}" dt="2025-03-10T17:05:33.683" v="168" actId="1076"/>
          <ac:spMkLst>
            <pc:docMk/>
            <pc:sldMk cId="2299899343" sldId="270"/>
            <ac:spMk id="3" creationId="{8387151D-D4E9-D45A-944C-DCDBAB1EF0C1}"/>
          </ac:spMkLst>
        </pc:spChg>
        <pc:spChg chg="del">
          <ac:chgData name="ulises chong sanchez" userId="12ec326dd2179ad8" providerId="LiveId" clId="{30842353-6D0F-4706-BD2B-4438CA07547E}" dt="2025-03-10T17:05:18.441" v="163" actId="478"/>
          <ac:spMkLst>
            <pc:docMk/>
            <pc:sldMk cId="2299899343" sldId="270"/>
            <ac:spMk id="4" creationId="{7B287A02-948D-F156-8DE6-1FD7DF57493B}"/>
          </ac:spMkLst>
        </pc:spChg>
      </pc:sldChg>
      <pc:sldChg chg="addSp delSp modSp mod">
        <pc:chgData name="ulises chong sanchez" userId="12ec326dd2179ad8" providerId="LiveId" clId="{30842353-6D0F-4706-BD2B-4438CA07547E}" dt="2025-03-10T16:24:16.631" v="105" actId="1076"/>
        <pc:sldMkLst>
          <pc:docMk/>
          <pc:sldMk cId="2964660105" sldId="277"/>
        </pc:sldMkLst>
        <pc:spChg chg="del">
          <ac:chgData name="ulises chong sanchez" userId="12ec326dd2179ad8" providerId="LiveId" clId="{30842353-6D0F-4706-BD2B-4438CA07547E}" dt="2025-03-10T16:24:04.632" v="101" actId="478"/>
          <ac:spMkLst>
            <pc:docMk/>
            <pc:sldMk cId="2964660105" sldId="277"/>
            <ac:spMk id="2" creationId="{4AD1EA63-4B10-4F9E-2F51-3FC1FCB982C6}"/>
          </ac:spMkLst>
        </pc:spChg>
        <pc:spChg chg="add mod">
          <ac:chgData name="ulises chong sanchez" userId="12ec326dd2179ad8" providerId="LiveId" clId="{30842353-6D0F-4706-BD2B-4438CA07547E}" dt="2025-03-10T16:24:16.631" v="105" actId="1076"/>
          <ac:spMkLst>
            <pc:docMk/>
            <pc:sldMk cId="2964660105" sldId="277"/>
            <ac:spMk id="3" creationId="{11047F25-D7DF-12B0-1DA0-4C12A40925ED}"/>
          </ac:spMkLst>
        </pc:spChg>
        <pc:spChg chg="add mod">
          <ac:chgData name="ulises chong sanchez" userId="12ec326dd2179ad8" providerId="LiveId" clId="{30842353-6D0F-4706-BD2B-4438CA07547E}" dt="2025-03-10T16:24:16.631" v="105" actId="1076"/>
          <ac:spMkLst>
            <pc:docMk/>
            <pc:sldMk cId="2964660105" sldId="277"/>
            <ac:spMk id="4" creationId="{E5A376E1-9AC9-9A2B-AF3F-36FBD7BA72DA}"/>
          </ac:spMkLst>
        </pc:spChg>
        <pc:spChg chg="del">
          <ac:chgData name="ulises chong sanchez" userId="12ec326dd2179ad8" providerId="LiveId" clId="{30842353-6D0F-4706-BD2B-4438CA07547E}" dt="2025-03-10T16:24:05.868" v="102" actId="478"/>
          <ac:spMkLst>
            <pc:docMk/>
            <pc:sldMk cId="2964660105" sldId="277"/>
            <ac:spMk id="5" creationId="{645B1EDF-2178-CE14-F607-981F122153F4}"/>
          </ac:spMkLst>
        </pc:spChg>
        <pc:spChg chg="del">
          <ac:chgData name="ulises chong sanchez" userId="12ec326dd2179ad8" providerId="LiveId" clId="{30842353-6D0F-4706-BD2B-4438CA07547E}" dt="2025-03-10T16:24:07.130" v="103" actId="478"/>
          <ac:spMkLst>
            <pc:docMk/>
            <pc:sldMk cId="2964660105" sldId="277"/>
            <ac:spMk id="8" creationId="{2C335891-B73F-788D-D775-A8487A691490}"/>
          </ac:spMkLst>
        </pc:spChg>
      </pc:sldChg>
      <pc:sldChg chg="addSp delSp modSp mod">
        <pc:chgData name="ulises chong sanchez" userId="12ec326dd2179ad8" providerId="LiveId" clId="{30842353-6D0F-4706-BD2B-4438CA07547E}" dt="2025-03-10T17:04:13.699" v="114" actId="1076"/>
        <pc:sldMkLst>
          <pc:docMk/>
          <pc:sldMk cId="1222617259" sldId="278"/>
        </pc:sldMkLst>
        <pc:spChg chg="del">
          <ac:chgData name="ulises chong sanchez" userId="12ec326dd2179ad8" providerId="LiveId" clId="{30842353-6D0F-4706-BD2B-4438CA07547E}" dt="2025-03-10T17:04:01.464" v="110" actId="478"/>
          <ac:spMkLst>
            <pc:docMk/>
            <pc:sldMk cId="1222617259" sldId="278"/>
            <ac:spMk id="2" creationId="{194AD521-722D-0B3D-1CC4-4D253C31884A}"/>
          </ac:spMkLst>
        </pc:spChg>
        <pc:spChg chg="del">
          <ac:chgData name="ulises chong sanchez" userId="12ec326dd2179ad8" providerId="LiveId" clId="{30842353-6D0F-4706-BD2B-4438CA07547E}" dt="2025-03-10T17:04:02.585" v="111" actId="478"/>
          <ac:spMkLst>
            <pc:docMk/>
            <pc:sldMk cId="1222617259" sldId="278"/>
            <ac:spMk id="3" creationId="{C65039DA-4C1D-6330-90F6-488B2A6ADBA9}"/>
          </ac:spMkLst>
        </pc:spChg>
        <pc:spChg chg="add mod">
          <ac:chgData name="ulises chong sanchez" userId="12ec326dd2179ad8" providerId="LiveId" clId="{30842353-6D0F-4706-BD2B-4438CA07547E}" dt="2025-03-10T17:04:11.705" v="113" actId="1076"/>
          <ac:spMkLst>
            <pc:docMk/>
            <pc:sldMk cId="1222617259" sldId="278"/>
            <ac:spMk id="4" creationId="{1D284F66-3BC5-A86E-A8BF-1A2C397ABB5B}"/>
          </ac:spMkLst>
        </pc:spChg>
        <pc:spChg chg="add mod">
          <ac:chgData name="ulises chong sanchez" userId="12ec326dd2179ad8" providerId="LiveId" clId="{30842353-6D0F-4706-BD2B-4438CA07547E}" dt="2025-03-10T17:04:13.699" v="114" actId="1076"/>
          <ac:spMkLst>
            <pc:docMk/>
            <pc:sldMk cId="1222617259" sldId="278"/>
            <ac:spMk id="5" creationId="{FBC76F47-EE5E-12E7-630E-03FD19426362}"/>
          </ac:spMkLst>
        </pc:spChg>
      </pc:sldChg>
      <pc:sldChg chg="addSp delSp modSp add mod">
        <pc:chgData name="ulises chong sanchez" userId="12ec326dd2179ad8" providerId="LiveId" clId="{30842353-6D0F-4706-BD2B-4438CA07547E}" dt="2025-03-10T17:04:33.903" v="119" actId="1076"/>
        <pc:sldMkLst>
          <pc:docMk/>
          <pc:sldMk cId="3279543533" sldId="279"/>
        </pc:sldMkLst>
        <pc:spChg chg="add mod">
          <ac:chgData name="ulises chong sanchez" userId="12ec326dd2179ad8" providerId="LiveId" clId="{30842353-6D0F-4706-BD2B-4438CA07547E}" dt="2025-03-10T17:04:33.903" v="119" actId="1076"/>
          <ac:spMkLst>
            <pc:docMk/>
            <pc:sldMk cId="3279543533" sldId="279"/>
            <ac:spMk id="2" creationId="{AE882AB6-9A38-09CE-D49D-7F8DBB620CE4}"/>
          </ac:spMkLst>
        </pc:spChg>
        <pc:spChg chg="add mod">
          <ac:chgData name="ulises chong sanchez" userId="12ec326dd2179ad8" providerId="LiveId" clId="{30842353-6D0F-4706-BD2B-4438CA07547E}" dt="2025-03-10T17:04:33.903" v="119" actId="1076"/>
          <ac:spMkLst>
            <pc:docMk/>
            <pc:sldMk cId="3279543533" sldId="279"/>
            <ac:spMk id="3" creationId="{1965F9B5-8869-719B-D491-16434FA2A43B}"/>
          </ac:spMkLst>
        </pc:spChg>
        <pc:spChg chg="del">
          <ac:chgData name="ulises chong sanchez" userId="12ec326dd2179ad8" providerId="LiveId" clId="{30842353-6D0F-4706-BD2B-4438CA07547E}" dt="2025-03-10T17:04:20.738" v="116" actId="478"/>
          <ac:spMkLst>
            <pc:docMk/>
            <pc:sldMk cId="3279543533" sldId="279"/>
            <ac:spMk id="4" creationId="{D0618298-C6F5-B0B6-B1B6-918C834C62CA}"/>
          </ac:spMkLst>
        </pc:spChg>
        <pc:spChg chg="del">
          <ac:chgData name="ulises chong sanchez" userId="12ec326dd2179ad8" providerId="LiveId" clId="{30842353-6D0F-4706-BD2B-4438CA07547E}" dt="2025-03-10T17:04:22.144" v="117" actId="478"/>
          <ac:spMkLst>
            <pc:docMk/>
            <pc:sldMk cId="3279543533" sldId="279"/>
            <ac:spMk id="5" creationId="{A004942E-4417-C98A-5E03-EF23E0899881}"/>
          </ac:spMkLst>
        </pc:spChg>
      </pc:sldChg>
    </pc:docChg>
  </pc:docChgLst>
  <pc:docChgLst>
    <pc:chgData name="ulises chong sanchez" userId="12ec326dd2179ad8" providerId="LiveId" clId="{4E791012-2A31-4043-B12D-5F26A2598238}"/>
    <pc:docChg chg="custSel addSld modSld">
      <pc:chgData name="ulises chong sanchez" userId="12ec326dd2179ad8" providerId="LiveId" clId="{4E791012-2A31-4043-B12D-5F26A2598238}" dt="2025-03-10T16:00:28.773" v="125" actId="1076"/>
      <pc:docMkLst>
        <pc:docMk/>
      </pc:docMkLst>
      <pc:sldChg chg="modSp mod">
        <pc:chgData name="ulises chong sanchez" userId="12ec326dd2179ad8" providerId="LiveId" clId="{4E791012-2A31-4043-B12D-5F26A2598238}" dt="2025-03-10T15:19:40.368" v="1" actId="20577"/>
        <pc:sldMkLst>
          <pc:docMk/>
          <pc:sldMk cId="207017922" sldId="256"/>
        </pc:sldMkLst>
        <pc:spChg chg="mod">
          <ac:chgData name="ulises chong sanchez" userId="12ec326dd2179ad8" providerId="LiveId" clId="{4E791012-2A31-4043-B12D-5F26A2598238}" dt="2025-03-10T15:19:40.368" v="1" actId="20577"/>
          <ac:spMkLst>
            <pc:docMk/>
            <pc:sldMk cId="207017922" sldId="256"/>
            <ac:spMk id="12" creationId="{293541F7-1E7B-1AD1-3228-74756D4957F6}"/>
          </ac:spMkLst>
        </pc:spChg>
      </pc:sldChg>
      <pc:sldChg chg="modSp mod">
        <pc:chgData name="ulises chong sanchez" userId="12ec326dd2179ad8" providerId="LiveId" clId="{4E791012-2A31-4043-B12D-5F26A2598238}" dt="2025-03-10T15:20:49.088" v="7" actId="207"/>
        <pc:sldMkLst>
          <pc:docMk/>
          <pc:sldMk cId="4001610001" sldId="258"/>
        </pc:sldMkLst>
        <pc:spChg chg="mod">
          <ac:chgData name="ulises chong sanchez" userId="12ec326dd2179ad8" providerId="LiveId" clId="{4E791012-2A31-4043-B12D-5F26A2598238}" dt="2025-03-10T15:20:49.088" v="7" actId="207"/>
          <ac:spMkLst>
            <pc:docMk/>
            <pc:sldMk cId="4001610001" sldId="258"/>
            <ac:spMk id="6" creationId="{B4AD1234-1154-EE7B-7882-D449B801FCBC}"/>
          </ac:spMkLst>
        </pc:spChg>
      </pc:sldChg>
      <pc:sldChg chg="modSp mod">
        <pc:chgData name="ulises chong sanchez" userId="12ec326dd2179ad8" providerId="LiveId" clId="{4E791012-2A31-4043-B12D-5F26A2598238}" dt="2025-03-10T15:21:29.491" v="22" actId="123"/>
        <pc:sldMkLst>
          <pc:docMk/>
          <pc:sldMk cId="1908244955" sldId="259"/>
        </pc:sldMkLst>
        <pc:spChg chg="mod">
          <ac:chgData name="ulises chong sanchez" userId="12ec326dd2179ad8" providerId="LiveId" clId="{4E791012-2A31-4043-B12D-5F26A2598238}" dt="2025-03-10T15:21:29.491" v="22" actId="123"/>
          <ac:spMkLst>
            <pc:docMk/>
            <pc:sldMk cId="1908244955" sldId="259"/>
            <ac:spMk id="2" creationId="{426A2ACB-AFA1-8854-61F7-F762DC7120A6}"/>
          </ac:spMkLst>
        </pc:spChg>
        <pc:spChg chg="mod">
          <ac:chgData name="ulises chong sanchez" userId="12ec326dd2179ad8" providerId="LiveId" clId="{4E791012-2A31-4043-B12D-5F26A2598238}" dt="2025-03-10T15:20:58.129" v="9" actId="20577"/>
          <ac:spMkLst>
            <pc:docMk/>
            <pc:sldMk cId="1908244955" sldId="259"/>
            <ac:spMk id="3" creationId="{78235375-9993-C06B-B0F6-36130B1A8AB8}"/>
          </ac:spMkLst>
        </pc:spChg>
      </pc:sldChg>
      <pc:sldChg chg="addSp delSp modSp mod">
        <pc:chgData name="ulises chong sanchez" userId="12ec326dd2179ad8" providerId="LiveId" clId="{4E791012-2A31-4043-B12D-5F26A2598238}" dt="2025-03-10T15:29:05.747" v="26" actId="207"/>
        <pc:sldMkLst>
          <pc:docMk/>
          <pc:sldMk cId="1682731154" sldId="260"/>
        </pc:sldMkLst>
        <pc:spChg chg="add mod">
          <ac:chgData name="ulises chong sanchez" userId="12ec326dd2179ad8" providerId="LiveId" clId="{4E791012-2A31-4043-B12D-5F26A2598238}" dt="2025-03-10T15:29:05.747" v="26" actId="207"/>
          <ac:spMkLst>
            <pc:docMk/>
            <pc:sldMk cId="1682731154" sldId="260"/>
            <ac:spMk id="3" creationId="{59D2C602-B444-ECB4-DC69-0F5EEE32E4A1}"/>
          </ac:spMkLst>
        </pc:spChg>
        <pc:spChg chg="del">
          <ac:chgData name="ulises chong sanchez" userId="12ec326dd2179ad8" providerId="LiveId" clId="{4E791012-2A31-4043-B12D-5F26A2598238}" dt="2025-03-10T15:28:59.535" v="23" actId="478"/>
          <ac:spMkLst>
            <pc:docMk/>
            <pc:sldMk cId="1682731154" sldId="260"/>
            <ac:spMk id="5" creationId="{C155FCBF-529E-47FA-B084-724AEDF687D6}"/>
          </ac:spMkLst>
        </pc:spChg>
      </pc:sldChg>
      <pc:sldChg chg="addSp delSp modSp mod">
        <pc:chgData name="ulises chong sanchez" userId="12ec326dd2179ad8" providerId="LiveId" clId="{4E791012-2A31-4043-B12D-5F26A2598238}" dt="2025-03-10T15:29:38.592" v="35" actId="1076"/>
        <pc:sldMkLst>
          <pc:docMk/>
          <pc:sldMk cId="2692755303" sldId="261"/>
        </pc:sldMkLst>
        <pc:spChg chg="del mod">
          <ac:chgData name="ulises chong sanchez" userId="12ec326dd2179ad8" providerId="LiveId" clId="{4E791012-2A31-4043-B12D-5F26A2598238}" dt="2025-03-10T15:29:16.463" v="29" actId="478"/>
          <ac:spMkLst>
            <pc:docMk/>
            <pc:sldMk cId="2692755303" sldId="261"/>
            <ac:spMk id="6" creationId="{9A580F00-86F3-3AB8-0624-011946FA3323}"/>
          </ac:spMkLst>
        </pc:spChg>
        <pc:spChg chg="add mod">
          <ac:chgData name="ulises chong sanchez" userId="12ec326dd2179ad8" providerId="LiveId" clId="{4E791012-2A31-4043-B12D-5F26A2598238}" dt="2025-03-10T15:29:38.592" v="35" actId="1076"/>
          <ac:spMkLst>
            <pc:docMk/>
            <pc:sldMk cId="2692755303" sldId="261"/>
            <ac:spMk id="8" creationId="{9802B8D6-0A66-66F1-5012-D9F1E0DB743F}"/>
          </ac:spMkLst>
        </pc:spChg>
        <pc:picChg chg="del">
          <ac:chgData name="ulises chong sanchez" userId="12ec326dd2179ad8" providerId="LiveId" clId="{4E791012-2A31-4043-B12D-5F26A2598238}" dt="2025-03-10T15:29:09.966" v="27" actId="478"/>
          <ac:picMkLst>
            <pc:docMk/>
            <pc:sldMk cId="2692755303" sldId="261"/>
            <ac:picMk id="5" creationId="{2F4E188A-E3C5-F1AB-055C-721FE469075F}"/>
          </ac:picMkLst>
        </pc:picChg>
        <pc:picChg chg="add mod">
          <ac:chgData name="ulises chong sanchez" userId="12ec326dd2179ad8" providerId="LiveId" clId="{4E791012-2A31-4043-B12D-5F26A2598238}" dt="2025-03-10T15:29:28.901" v="33" actId="14100"/>
          <ac:picMkLst>
            <pc:docMk/>
            <pc:sldMk cId="2692755303" sldId="261"/>
            <ac:picMk id="7" creationId="{065DBDD4-1D53-2B02-14BA-887E8CA271BB}"/>
          </ac:picMkLst>
        </pc:picChg>
      </pc:sldChg>
      <pc:sldChg chg="modSp mod">
        <pc:chgData name="ulises chong sanchez" userId="12ec326dd2179ad8" providerId="LiveId" clId="{4E791012-2A31-4043-B12D-5F26A2598238}" dt="2025-03-10T15:30:30.566" v="60" actId="20577"/>
        <pc:sldMkLst>
          <pc:docMk/>
          <pc:sldMk cId="555297374" sldId="262"/>
        </pc:sldMkLst>
        <pc:spChg chg="mod">
          <ac:chgData name="ulises chong sanchez" userId="12ec326dd2179ad8" providerId="LiveId" clId="{4E791012-2A31-4043-B12D-5F26A2598238}" dt="2025-03-10T15:30:30.566" v="60" actId="20577"/>
          <ac:spMkLst>
            <pc:docMk/>
            <pc:sldMk cId="555297374" sldId="262"/>
            <ac:spMk id="4" creationId="{F5BF6048-C506-0514-49E3-C6D5423C5395}"/>
          </ac:spMkLst>
        </pc:spChg>
        <pc:spChg chg="mod">
          <ac:chgData name="ulises chong sanchez" userId="12ec326dd2179ad8" providerId="LiveId" clId="{4E791012-2A31-4043-B12D-5F26A2598238}" dt="2025-03-10T15:30:07.801" v="43" actId="20577"/>
          <ac:spMkLst>
            <pc:docMk/>
            <pc:sldMk cId="555297374" sldId="262"/>
            <ac:spMk id="6" creationId="{FC838D01-288D-FC05-5D7A-6F2013731E4F}"/>
          </ac:spMkLst>
        </pc:spChg>
      </pc:sldChg>
      <pc:sldChg chg="addSp delSp modSp mod">
        <pc:chgData name="ulises chong sanchez" userId="12ec326dd2179ad8" providerId="LiveId" clId="{4E791012-2A31-4043-B12D-5F26A2598238}" dt="2025-03-10T15:31:30.553" v="67" actId="1076"/>
        <pc:sldMkLst>
          <pc:docMk/>
          <pc:sldMk cId="3683185292" sldId="263"/>
        </pc:sldMkLst>
        <pc:spChg chg="add del mod">
          <ac:chgData name="ulises chong sanchez" userId="12ec326dd2179ad8" providerId="LiveId" clId="{4E791012-2A31-4043-B12D-5F26A2598238}" dt="2025-03-10T15:31:21.922" v="65" actId="478"/>
          <ac:spMkLst>
            <pc:docMk/>
            <pc:sldMk cId="3683185292" sldId="263"/>
            <ac:spMk id="2" creationId="{801045BC-27B9-EA5B-C3C9-9042501DF73B}"/>
          </ac:spMkLst>
        </pc:spChg>
        <pc:spChg chg="add mod">
          <ac:chgData name="ulises chong sanchez" userId="12ec326dd2179ad8" providerId="LiveId" clId="{4E791012-2A31-4043-B12D-5F26A2598238}" dt="2025-03-10T15:31:30.553" v="67" actId="1076"/>
          <ac:spMkLst>
            <pc:docMk/>
            <pc:sldMk cId="3683185292" sldId="263"/>
            <ac:spMk id="3" creationId="{A8D4C7BE-D13F-5D54-F665-BFD7A91F4A55}"/>
          </ac:spMkLst>
        </pc:spChg>
        <pc:spChg chg="del">
          <ac:chgData name="ulises chong sanchez" userId="12ec326dd2179ad8" providerId="LiveId" clId="{4E791012-2A31-4043-B12D-5F26A2598238}" dt="2025-03-10T15:30:40.490" v="61" actId="478"/>
          <ac:spMkLst>
            <pc:docMk/>
            <pc:sldMk cId="3683185292" sldId="263"/>
            <ac:spMk id="4" creationId="{D0D244F1-A5AB-F8C6-3217-6592E90E6179}"/>
          </ac:spMkLst>
        </pc:spChg>
        <pc:spChg chg="del mod">
          <ac:chgData name="ulises chong sanchez" userId="12ec326dd2179ad8" providerId="LiveId" clId="{4E791012-2A31-4043-B12D-5F26A2598238}" dt="2025-03-10T15:30:42.329" v="63" actId="478"/>
          <ac:spMkLst>
            <pc:docMk/>
            <pc:sldMk cId="3683185292" sldId="263"/>
            <ac:spMk id="5" creationId="{B897E409-1E4F-0FE4-199C-C27F46F4DD3E}"/>
          </ac:spMkLst>
        </pc:spChg>
        <pc:spChg chg="add mod">
          <ac:chgData name="ulises chong sanchez" userId="12ec326dd2179ad8" providerId="LiveId" clId="{4E791012-2A31-4043-B12D-5F26A2598238}" dt="2025-03-10T15:31:30.553" v="67" actId="1076"/>
          <ac:spMkLst>
            <pc:docMk/>
            <pc:sldMk cId="3683185292" sldId="263"/>
            <ac:spMk id="6" creationId="{CEF2417F-2F85-6B06-6AD3-67F02D28A5D7}"/>
          </ac:spMkLst>
        </pc:spChg>
      </pc:sldChg>
      <pc:sldChg chg="addSp delSp modSp mod">
        <pc:chgData name="ulises chong sanchez" userId="12ec326dd2179ad8" providerId="LiveId" clId="{4E791012-2A31-4043-B12D-5F26A2598238}" dt="2025-03-10T15:48:17.693" v="76" actId="1076"/>
        <pc:sldMkLst>
          <pc:docMk/>
          <pc:sldMk cId="1240519926" sldId="265"/>
        </pc:sldMkLst>
        <pc:spChg chg="add mod">
          <ac:chgData name="ulises chong sanchez" userId="12ec326dd2179ad8" providerId="LiveId" clId="{4E791012-2A31-4043-B12D-5F26A2598238}" dt="2025-03-10T15:48:17.693" v="76" actId="1076"/>
          <ac:spMkLst>
            <pc:docMk/>
            <pc:sldMk cId="1240519926" sldId="265"/>
            <ac:spMk id="2" creationId="{AF2ADCAC-0064-0501-6540-3827738B9FC8}"/>
          </ac:spMkLst>
        </pc:spChg>
        <pc:spChg chg="add mod">
          <ac:chgData name="ulises chong sanchez" userId="12ec326dd2179ad8" providerId="LiveId" clId="{4E791012-2A31-4043-B12D-5F26A2598238}" dt="2025-03-10T15:48:17.693" v="76" actId="1076"/>
          <ac:spMkLst>
            <pc:docMk/>
            <pc:sldMk cId="1240519926" sldId="265"/>
            <ac:spMk id="3" creationId="{978371C9-FFB7-011D-EC85-9AFF588BC9F9}"/>
          </ac:spMkLst>
        </pc:spChg>
        <pc:spChg chg="del">
          <ac:chgData name="ulises chong sanchez" userId="12ec326dd2179ad8" providerId="LiveId" clId="{4E791012-2A31-4043-B12D-5F26A2598238}" dt="2025-03-10T15:48:02.242" v="73" actId="478"/>
          <ac:spMkLst>
            <pc:docMk/>
            <pc:sldMk cId="1240519926" sldId="265"/>
            <ac:spMk id="4" creationId="{29D17AFD-AA07-A25B-AA92-021AD9AA9F39}"/>
          </ac:spMkLst>
        </pc:spChg>
        <pc:spChg chg="del">
          <ac:chgData name="ulises chong sanchez" userId="12ec326dd2179ad8" providerId="LiveId" clId="{4E791012-2A31-4043-B12D-5F26A2598238}" dt="2025-03-10T15:48:03.561" v="74" actId="478"/>
          <ac:spMkLst>
            <pc:docMk/>
            <pc:sldMk cId="1240519926" sldId="265"/>
            <ac:spMk id="5" creationId="{704219B6-6C41-5FFA-C2CF-4221CE3646FF}"/>
          </ac:spMkLst>
        </pc:spChg>
      </pc:sldChg>
      <pc:sldChg chg="delSp modSp mod">
        <pc:chgData name="ulises chong sanchez" userId="12ec326dd2179ad8" providerId="LiveId" clId="{4E791012-2A31-4043-B12D-5F26A2598238}" dt="2025-03-10T16:00:04.528" v="118" actId="478"/>
        <pc:sldMkLst>
          <pc:docMk/>
          <pc:sldMk cId="1127120312" sldId="268"/>
        </pc:sldMkLst>
        <pc:spChg chg="mod">
          <ac:chgData name="ulises chong sanchez" userId="12ec326dd2179ad8" providerId="LiveId" clId="{4E791012-2A31-4043-B12D-5F26A2598238}" dt="2025-03-10T15:55:24.644" v="114" actId="20577"/>
          <ac:spMkLst>
            <pc:docMk/>
            <pc:sldMk cId="1127120312" sldId="268"/>
            <ac:spMk id="4" creationId="{12F5FCB3-FC4E-379E-F496-7B9AEBEF8F8B}"/>
          </ac:spMkLst>
        </pc:spChg>
        <pc:spChg chg="del">
          <ac:chgData name="ulises chong sanchez" userId="12ec326dd2179ad8" providerId="LiveId" clId="{4E791012-2A31-4043-B12D-5F26A2598238}" dt="2025-03-10T16:00:01.840" v="117" actId="478"/>
          <ac:spMkLst>
            <pc:docMk/>
            <pc:sldMk cId="1127120312" sldId="268"/>
            <ac:spMk id="5" creationId="{917ACDEE-0DFB-143C-0858-373442A6A132}"/>
          </ac:spMkLst>
        </pc:spChg>
        <pc:spChg chg="del">
          <ac:chgData name="ulises chong sanchez" userId="12ec326dd2179ad8" providerId="LiveId" clId="{4E791012-2A31-4043-B12D-5F26A2598238}" dt="2025-03-10T16:00:04.528" v="118" actId="478"/>
          <ac:spMkLst>
            <pc:docMk/>
            <pc:sldMk cId="1127120312" sldId="268"/>
            <ac:spMk id="9" creationId="{DA7D1A27-99DD-63A6-B66C-8415BAA5D9D6}"/>
          </ac:spMkLst>
        </pc:spChg>
      </pc:sldChg>
      <pc:sldChg chg="addSp delSp modSp mod">
        <pc:chgData name="ulises chong sanchez" userId="12ec326dd2179ad8" providerId="LiveId" clId="{4E791012-2A31-4043-B12D-5F26A2598238}" dt="2025-03-10T16:00:28.773" v="125" actId="1076"/>
        <pc:sldMkLst>
          <pc:docMk/>
          <pc:sldMk cId="2299899343" sldId="270"/>
        </pc:sldMkLst>
        <pc:spChg chg="add mod">
          <ac:chgData name="ulises chong sanchez" userId="12ec326dd2179ad8" providerId="LiveId" clId="{4E791012-2A31-4043-B12D-5F26A2598238}" dt="2025-03-10T16:00:28.773" v="125" actId="1076"/>
          <ac:spMkLst>
            <pc:docMk/>
            <pc:sldMk cId="2299899343" sldId="270"/>
            <ac:spMk id="3" creationId="{0AD227F8-8A86-54C1-E10C-D12036B4638E}"/>
          </ac:spMkLst>
        </pc:spChg>
        <pc:spChg chg="del">
          <ac:chgData name="ulises chong sanchez" userId="12ec326dd2179ad8" providerId="LiveId" clId="{4E791012-2A31-4043-B12D-5F26A2598238}" dt="2025-03-10T16:00:10.726" v="119" actId="478"/>
          <ac:spMkLst>
            <pc:docMk/>
            <pc:sldMk cId="2299899343" sldId="270"/>
            <ac:spMk id="4" creationId="{50FC866B-7E18-5ECB-3ECB-734AE524313F}"/>
          </ac:spMkLst>
        </pc:spChg>
      </pc:sldChg>
      <pc:sldChg chg="addSp delSp modSp mod">
        <pc:chgData name="ulises chong sanchez" userId="12ec326dd2179ad8" providerId="LiveId" clId="{4E791012-2A31-4043-B12D-5F26A2598238}" dt="2025-03-10T15:47:57.319" v="72" actId="1076"/>
        <pc:sldMkLst>
          <pc:docMk/>
          <pc:sldMk cId="2964660105" sldId="277"/>
        </pc:sldMkLst>
        <pc:spChg chg="del">
          <ac:chgData name="ulises chong sanchez" userId="12ec326dd2179ad8" providerId="LiveId" clId="{4E791012-2A31-4043-B12D-5F26A2598238}" dt="2025-03-10T15:47:42.039" v="69" actId="478"/>
          <ac:spMkLst>
            <pc:docMk/>
            <pc:sldMk cId="2964660105" sldId="277"/>
            <ac:spMk id="2" creationId="{1EA14C98-4A3B-AA88-BA61-8C7A03C35EC7}"/>
          </ac:spMkLst>
        </pc:spChg>
        <pc:spChg chg="add mod">
          <ac:chgData name="ulises chong sanchez" userId="12ec326dd2179ad8" providerId="LiveId" clId="{4E791012-2A31-4043-B12D-5F26A2598238}" dt="2025-03-10T15:47:57.319" v="72" actId="1076"/>
          <ac:spMkLst>
            <pc:docMk/>
            <pc:sldMk cId="2964660105" sldId="277"/>
            <ac:spMk id="3" creationId="{A7B21D9C-8B23-B433-1E55-0337B4D9E26C}"/>
          </ac:spMkLst>
        </pc:spChg>
        <pc:spChg chg="add mod">
          <ac:chgData name="ulises chong sanchez" userId="12ec326dd2179ad8" providerId="LiveId" clId="{4E791012-2A31-4043-B12D-5F26A2598238}" dt="2025-03-10T15:47:57.319" v="72" actId="1076"/>
          <ac:spMkLst>
            <pc:docMk/>
            <pc:sldMk cId="2964660105" sldId="277"/>
            <ac:spMk id="4" creationId="{D1C6564A-A92F-54E1-A20B-97BB9B33A45E}"/>
          </ac:spMkLst>
        </pc:spChg>
        <pc:spChg chg="del">
          <ac:chgData name="ulises chong sanchez" userId="12ec326dd2179ad8" providerId="LiveId" clId="{4E791012-2A31-4043-B12D-5F26A2598238}" dt="2025-03-10T15:47:40.246" v="68" actId="478"/>
          <ac:spMkLst>
            <pc:docMk/>
            <pc:sldMk cId="2964660105" sldId="277"/>
            <ac:spMk id="5" creationId="{75C63107-3CE0-C0CC-0E74-450BB16DCD58}"/>
          </ac:spMkLst>
        </pc:spChg>
      </pc:sldChg>
      <pc:sldChg chg="addSp delSp modSp add mod">
        <pc:chgData name="ulises chong sanchez" userId="12ec326dd2179ad8" providerId="LiveId" clId="{4E791012-2A31-4043-B12D-5F26A2598238}" dt="2025-03-10T15:55:58.407" v="116" actId="5793"/>
        <pc:sldMkLst>
          <pc:docMk/>
          <pc:sldMk cId="1222617259" sldId="278"/>
        </pc:sldMkLst>
        <pc:spChg chg="del">
          <ac:chgData name="ulises chong sanchez" userId="12ec326dd2179ad8" providerId="LiveId" clId="{4E791012-2A31-4043-B12D-5F26A2598238}" dt="2025-03-10T15:48:25.038" v="78" actId="478"/>
          <ac:spMkLst>
            <pc:docMk/>
            <pc:sldMk cId="1222617259" sldId="278"/>
            <ac:spMk id="2" creationId="{8BB8243F-3380-CFBA-DEAA-45B80FC38755}"/>
          </ac:spMkLst>
        </pc:spChg>
        <pc:spChg chg="del">
          <ac:chgData name="ulises chong sanchez" userId="12ec326dd2179ad8" providerId="LiveId" clId="{4E791012-2A31-4043-B12D-5F26A2598238}" dt="2025-03-10T15:48:26.825" v="79" actId="478"/>
          <ac:spMkLst>
            <pc:docMk/>
            <pc:sldMk cId="1222617259" sldId="278"/>
            <ac:spMk id="3" creationId="{AE4459DA-F33A-2845-819C-D222BBAF6877}"/>
          </ac:spMkLst>
        </pc:spChg>
        <pc:spChg chg="add mod">
          <ac:chgData name="ulises chong sanchez" userId="12ec326dd2179ad8" providerId="LiveId" clId="{4E791012-2A31-4043-B12D-5F26A2598238}" dt="2025-03-10T15:48:40.271" v="81" actId="1076"/>
          <ac:spMkLst>
            <pc:docMk/>
            <pc:sldMk cId="1222617259" sldId="278"/>
            <ac:spMk id="4" creationId="{EB0D42C8-0B91-BFE1-EF69-A92691EF3BED}"/>
          </ac:spMkLst>
        </pc:spChg>
        <pc:spChg chg="add mod">
          <ac:chgData name="ulises chong sanchez" userId="12ec326dd2179ad8" providerId="LiveId" clId="{4E791012-2A31-4043-B12D-5F26A2598238}" dt="2025-03-10T15:55:58.407" v="116" actId="5793"/>
          <ac:spMkLst>
            <pc:docMk/>
            <pc:sldMk cId="1222617259" sldId="278"/>
            <ac:spMk id="5" creationId="{B906E5A7-1494-D358-AE5F-7E6F0A70A042}"/>
          </ac:spMkLst>
        </pc:spChg>
      </pc:sldChg>
    </pc:docChg>
  </pc:docChgLst>
  <pc:docChgLst>
    <pc:chgData name="ulises chong sanchez" userId="12ec326dd2179ad8" providerId="LiveId" clId="{4F48B755-0D26-493B-8C37-18ACCC68A8B1}"/>
    <pc:docChg chg="custSel delSld modSld">
      <pc:chgData name="ulises chong sanchez" userId="12ec326dd2179ad8" providerId="LiveId" clId="{4F48B755-0D26-493B-8C37-18ACCC68A8B1}" dt="2025-03-10T17:30:56.034" v="173" actId="14100"/>
      <pc:docMkLst>
        <pc:docMk/>
      </pc:docMkLst>
      <pc:sldChg chg="modSp mod">
        <pc:chgData name="ulises chong sanchez" userId="12ec326dd2179ad8" providerId="LiveId" clId="{4F48B755-0D26-493B-8C37-18ACCC68A8B1}" dt="2025-03-10T17:26:56.944" v="1" actId="20577"/>
        <pc:sldMkLst>
          <pc:docMk/>
          <pc:sldMk cId="207017922" sldId="256"/>
        </pc:sldMkLst>
        <pc:spChg chg="mod">
          <ac:chgData name="ulises chong sanchez" userId="12ec326dd2179ad8" providerId="LiveId" clId="{4F48B755-0D26-493B-8C37-18ACCC68A8B1}" dt="2025-03-10T17:26:56.944" v="1" actId="20577"/>
          <ac:spMkLst>
            <pc:docMk/>
            <pc:sldMk cId="207017922" sldId="256"/>
            <ac:spMk id="12" creationId="{293541F7-1E7B-1AD1-3228-74756D4957F6}"/>
          </ac:spMkLst>
        </pc:spChg>
      </pc:sldChg>
      <pc:sldChg chg="addSp modSp mod">
        <pc:chgData name="ulises chong sanchez" userId="12ec326dd2179ad8" providerId="LiveId" clId="{4F48B755-0D26-493B-8C37-18ACCC68A8B1}" dt="2025-03-10T17:27:23.661" v="7" actId="1076"/>
        <pc:sldMkLst>
          <pc:docMk/>
          <pc:sldMk cId="4001610001" sldId="258"/>
        </pc:sldMkLst>
        <pc:spChg chg="add mod">
          <ac:chgData name="ulises chong sanchez" userId="12ec326dd2179ad8" providerId="LiveId" clId="{4F48B755-0D26-493B-8C37-18ACCC68A8B1}" dt="2025-03-10T17:27:23.661" v="7" actId="1076"/>
          <ac:spMkLst>
            <pc:docMk/>
            <pc:sldMk cId="4001610001" sldId="258"/>
            <ac:spMk id="6" creationId="{86A3573E-9E59-736B-5652-1F99F8DFDF8F}"/>
          </ac:spMkLst>
        </pc:spChg>
      </pc:sldChg>
      <pc:sldChg chg="modSp mod">
        <pc:chgData name="ulises chong sanchez" userId="12ec326dd2179ad8" providerId="LiveId" clId="{4F48B755-0D26-493B-8C37-18ACCC68A8B1}" dt="2025-03-10T17:27:49.257" v="18" actId="123"/>
        <pc:sldMkLst>
          <pc:docMk/>
          <pc:sldMk cId="1908244955" sldId="259"/>
        </pc:sldMkLst>
        <pc:spChg chg="mod">
          <ac:chgData name="ulises chong sanchez" userId="12ec326dd2179ad8" providerId="LiveId" clId="{4F48B755-0D26-493B-8C37-18ACCC68A8B1}" dt="2025-03-10T17:27:49.257" v="18" actId="123"/>
          <ac:spMkLst>
            <pc:docMk/>
            <pc:sldMk cId="1908244955" sldId="259"/>
            <ac:spMk id="2" creationId="{426A2ACB-AFA1-8854-61F7-F762DC7120A6}"/>
          </ac:spMkLst>
        </pc:spChg>
        <pc:spChg chg="mod">
          <ac:chgData name="ulises chong sanchez" userId="12ec326dd2179ad8" providerId="LiveId" clId="{4F48B755-0D26-493B-8C37-18ACCC68A8B1}" dt="2025-03-10T17:27:29.084" v="9" actId="20577"/>
          <ac:spMkLst>
            <pc:docMk/>
            <pc:sldMk cId="1908244955" sldId="259"/>
            <ac:spMk id="3" creationId="{78235375-9993-C06B-B0F6-36130B1A8AB8}"/>
          </ac:spMkLst>
        </pc:spChg>
      </pc:sldChg>
      <pc:sldChg chg="addSp delSp modSp mod">
        <pc:chgData name="ulises chong sanchez" userId="12ec326dd2179ad8" providerId="LiveId" clId="{4F48B755-0D26-493B-8C37-18ACCC68A8B1}" dt="2025-03-10T17:28:08.081" v="23" actId="1076"/>
        <pc:sldMkLst>
          <pc:docMk/>
          <pc:sldMk cId="1682731154" sldId="260"/>
        </pc:sldMkLst>
        <pc:spChg chg="add mod">
          <ac:chgData name="ulises chong sanchez" userId="12ec326dd2179ad8" providerId="LiveId" clId="{4F48B755-0D26-493B-8C37-18ACCC68A8B1}" dt="2025-03-10T17:28:08.081" v="23" actId="1076"/>
          <ac:spMkLst>
            <pc:docMk/>
            <pc:sldMk cId="1682731154" sldId="260"/>
            <ac:spMk id="3" creationId="{CDEC6F78-C1AE-9CEE-D874-86E933C54111}"/>
          </ac:spMkLst>
        </pc:spChg>
        <pc:spChg chg="del">
          <ac:chgData name="ulises chong sanchez" userId="12ec326dd2179ad8" providerId="LiveId" clId="{4F48B755-0D26-493B-8C37-18ACCC68A8B1}" dt="2025-03-10T17:28:00.336" v="19" actId="478"/>
          <ac:spMkLst>
            <pc:docMk/>
            <pc:sldMk cId="1682731154" sldId="260"/>
            <ac:spMk id="5" creationId="{BC5517D9-6C3E-45CB-47AD-7DEB4D14C8BE}"/>
          </ac:spMkLst>
        </pc:spChg>
      </pc:sldChg>
      <pc:sldChg chg="addSp delSp modSp mod">
        <pc:chgData name="ulises chong sanchez" userId="12ec326dd2179ad8" providerId="LiveId" clId="{4F48B755-0D26-493B-8C37-18ACCC68A8B1}" dt="2025-03-10T17:28:29.664" v="30" actId="1076"/>
        <pc:sldMkLst>
          <pc:docMk/>
          <pc:sldMk cId="2692755303" sldId="261"/>
        </pc:sldMkLst>
        <pc:spChg chg="del">
          <ac:chgData name="ulises chong sanchez" userId="12ec326dd2179ad8" providerId="LiveId" clId="{4F48B755-0D26-493B-8C37-18ACCC68A8B1}" dt="2025-03-10T17:28:12.284" v="25" actId="478"/>
          <ac:spMkLst>
            <pc:docMk/>
            <pc:sldMk cId="2692755303" sldId="261"/>
            <ac:spMk id="6" creationId="{A8E4A77D-B0F3-8F73-0170-F396DDE60DDC}"/>
          </ac:spMkLst>
        </pc:spChg>
        <pc:spChg chg="add mod">
          <ac:chgData name="ulises chong sanchez" userId="12ec326dd2179ad8" providerId="LiveId" clId="{4F48B755-0D26-493B-8C37-18ACCC68A8B1}" dt="2025-03-10T17:28:29.664" v="30" actId="1076"/>
          <ac:spMkLst>
            <pc:docMk/>
            <pc:sldMk cId="2692755303" sldId="261"/>
            <ac:spMk id="8" creationId="{57A43664-A17D-A928-753E-EFE85A66A52B}"/>
          </ac:spMkLst>
        </pc:spChg>
        <pc:picChg chg="del">
          <ac:chgData name="ulises chong sanchez" userId="12ec326dd2179ad8" providerId="LiveId" clId="{4F48B755-0D26-493B-8C37-18ACCC68A8B1}" dt="2025-03-10T17:28:10.918" v="24" actId="478"/>
          <ac:picMkLst>
            <pc:docMk/>
            <pc:sldMk cId="2692755303" sldId="261"/>
            <ac:picMk id="5" creationId="{DB710E3A-97F5-C52E-742C-C7D881A17E2C}"/>
          </ac:picMkLst>
        </pc:picChg>
        <pc:picChg chg="add mod">
          <ac:chgData name="ulises chong sanchez" userId="12ec326dd2179ad8" providerId="LiveId" clId="{4F48B755-0D26-493B-8C37-18ACCC68A8B1}" dt="2025-03-10T17:28:21.852" v="28" actId="1076"/>
          <ac:picMkLst>
            <pc:docMk/>
            <pc:sldMk cId="2692755303" sldId="261"/>
            <ac:picMk id="7" creationId="{9D6B2545-940C-0875-EAF2-D33FF84A5D31}"/>
          </ac:picMkLst>
        </pc:picChg>
      </pc:sldChg>
      <pc:sldChg chg="modSp mod">
        <pc:chgData name="ulises chong sanchez" userId="12ec326dd2179ad8" providerId="LiveId" clId="{4F48B755-0D26-493B-8C37-18ACCC68A8B1}" dt="2025-03-10T17:29:22.053" v="101" actId="20577"/>
        <pc:sldMkLst>
          <pc:docMk/>
          <pc:sldMk cId="555297374" sldId="262"/>
        </pc:sldMkLst>
        <pc:spChg chg="mod">
          <ac:chgData name="ulises chong sanchez" userId="12ec326dd2179ad8" providerId="LiveId" clId="{4F48B755-0D26-493B-8C37-18ACCC68A8B1}" dt="2025-03-10T17:29:22.053" v="101" actId="20577"/>
          <ac:spMkLst>
            <pc:docMk/>
            <pc:sldMk cId="555297374" sldId="262"/>
            <ac:spMk id="6" creationId="{F7D80BF7-C7F0-3FA3-ADEC-56C91D40D2E6}"/>
          </ac:spMkLst>
        </pc:spChg>
        <pc:spChg chg="mod">
          <ac:chgData name="ulises chong sanchez" userId="12ec326dd2179ad8" providerId="LiveId" clId="{4F48B755-0D26-493B-8C37-18ACCC68A8B1}" dt="2025-03-10T17:28:43.692" v="53" actId="20577"/>
          <ac:spMkLst>
            <pc:docMk/>
            <pc:sldMk cId="555297374" sldId="262"/>
            <ac:spMk id="8" creationId="{01D82B83-2AB8-7F5C-5E3C-CEC06B812525}"/>
          </ac:spMkLst>
        </pc:spChg>
      </pc:sldChg>
      <pc:sldChg chg="addSp delSp modSp mod">
        <pc:chgData name="ulises chong sanchez" userId="12ec326dd2179ad8" providerId="LiveId" clId="{4F48B755-0D26-493B-8C37-18ACCC68A8B1}" dt="2025-03-10T17:29:39.487" v="106" actId="1076"/>
        <pc:sldMkLst>
          <pc:docMk/>
          <pc:sldMk cId="3683185292" sldId="263"/>
        </pc:sldMkLst>
        <pc:spChg chg="del">
          <ac:chgData name="ulises chong sanchez" userId="12ec326dd2179ad8" providerId="LiveId" clId="{4F48B755-0D26-493B-8C37-18ACCC68A8B1}" dt="2025-03-10T17:29:27.193" v="102" actId="478"/>
          <ac:spMkLst>
            <pc:docMk/>
            <pc:sldMk cId="3683185292" sldId="263"/>
            <ac:spMk id="2" creationId="{2A423907-A9A5-07A5-2732-18FB798B7074}"/>
          </ac:spMkLst>
        </pc:spChg>
        <pc:spChg chg="add mod">
          <ac:chgData name="ulises chong sanchez" userId="12ec326dd2179ad8" providerId="LiveId" clId="{4F48B755-0D26-493B-8C37-18ACCC68A8B1}" dt="2025-03-10T17:29:39.487" v="106" actId="1076"/>
          <ac:spMkLst>
            <pc:docMk/>
            <pc:sldMk cId="3683185292" sldId="263"/>
            <ac:spMk id="3" creationId="{7AA5FA94-390D-0721-7BF2-5E0F12BDF0FF}"/>
          </ac:spMkLst>
        </pc:spChg>
        <pc:spChg chg="del mod">
          <ac:chgData name="ulises chong sanchez" userId="12ec326dd2179ad8" providerId="LiveId" clId="{4F48B755-0D26-493B-8C37-18ACCC68A8B1}" dt="2025-03-10T17:29:29.498" v="104" actId="478"/>
          <ac:spMkLst>
            <pc:docMk/>
            <pc:sldMk cId="3683185292" sldId="263"/>
            <ac:spMk id="4" creationId="{533AD1FB-002A-F990-82B9-4E6FAF9B12EE}"/>
          </ac:spMkLst>
        </pc:spChg>
        <pc:spChg chg="add mod">
          <ac:chgData name="ulises chong sanchez" userId="12ec326dd2179ad8" providerId="LiveId" clId="{4F48B755-0D26-493B-8C37-18ACCC68A8B1}" dt="2025-03-10T17:29:39.487" v="106" actId="1076"/>
          <ac:spMkLst>
            <pc:docMk/>
            <pc:sldMk cId="3683185292" sldId="263"/>
            <ac:spMk id="5" creationId="{20BB3D04-FF07-E7C6-5F73-C0121633BCDC}"/>
          </ac:spMkLst>
        </pc:spChg>
      </pc:sldChg>
      <pc:sldChg chg="addSp delSp modSp mod">
        <pc:chgData name="ulises chong sanchez" userId="12ec326dd2179ad8" providerId="LiveId" clId="{4F48B755-0D26-493B-8C37-18ACCC68A8B1}" dt="2025-03-10T17:30:03.797" v="112"/>
        <pc:sldMkLst>
          <pc:docMk/>
          <pc:sldMk cId="1240519926" sldId="265"/>
        </pc:sldMkLst>
        <pc:spChg chg="add mod">
          <ac:chgData name="ulises chong sanchez" userId="12ec326dd2179ad8" providerId="LiveId" clId="{4F48B755-0D26-493B-8C37-18ACCC68A8B1}" dt="2025-03-10T17:30:03.797" v="112"/>
          <ac:spMkLst>
            <pc:docMk/>
            <pc:sldMk cId="1240519926" sldId="265"/>
            <ac:spMk id="2" creationId="{9E2142ED-D3EA-5841-9E6B-645612F66AF2}"/>
          </ac:spMkLst>
        </pc:spChg>
        <pc:spChg chg="add mod">
          <ac:chgData name="ulises chong sanchez" userId="12ec326dd2179ad8" providerId="LiveId" clId="{4F48B755-0D26-493B-8C37-18ACCC68A8B1}" dt="2025-03-10T17:30:03.797" v="112"/>
          <ac:spMkLst>
            <pc:docMk/>
            <pc:sldMk cId="1240519926" sldId="265"/>
            <ac:spMk id="3" creationId="{DE0691FF-4BC9-01E7-776D-5F6E9FF202EF}"/>
          </ac:spMkLst>
        </pc:spChg>
        <pc:spChg chg="del">
          <ac:chgData name="ulises chong sanchez" userId="12ec326dd2179ad8" providerId="LiveId" clId="{4F48B755-0D26-493B-8C37-18ACCC68A8B1}" dt="2025-03-10T17:29:56.186" v="110" actId="478"/>
          <ac:spMkLst>
            <pc:docMk/>
            <pc:sldMk cId="1240519926" sldId="265"/>
            <ac:spMk id="4" creationId="{3FF18719-160A-F71B-BED9-529268B83D8B}"/>
          </ac:spMkLst>
        </pc:spChg>
        <pc:spChg chg="del">
          <ac:chgData name="ulises chong sanchez" userId="12ec326dd2179ad8" providerId="LiveId" clId="{4F48B755-0D26-493B-8C37-18ACCC68A8B1}" dt="2025-03-10T17:29:56.883" v="111" actId="478"/>
          <ac:spMkLst>
            <pc:docMk/>
            <pc:sldMk cId="1240519926" sldId="265"/>
            <ac:spMk id="5" creationId="{CFEDF32F-9990-E875-DB17-345EA5619CF0}"/>
          </ac:spMkLst>
        </pc:spChg>
      </pc:sldChg>
      <pc:sldChg chg="delSp modSp mod">
        <pc:chgData name="ulises chong sanchez" userId="12ec326dd2179ad8" providerId="LiveId" clId="{4F48B755-0D26-493B-8C37-18ACCC68A8B1}" dt="2025-03-10T17:30:32.169" v="168" actId="478"/>
        <pc:sldMkLst>
          <pc:docMk/>
          <pc:sldMk cId="1127120312" sldId="268"/>
        </pc:sldMkLst>
        <pc:spChg chg="del">
          <ac:chgData name="ulises chong sanchez" userId="12ec326dd2179ad8" providerId="LiveId" clId="{4F48B755-0D26-493B-8C37-18ACCC68A8B1}" dt="2025-03-10T17:30:32.169" v="168" actId="478"/>
          <ac:spMkLst>
            <pc:docMk/>
            <pc:sldMk cId="1127120312" sldId="268"/>
            <ac:spMk id="4" creationId="{5A395E91-273F-A6D9-FBAC-5A09A0A89150}"/>
          </ac:spMkLst>
        </pc:spChg>
        <pc:spChg chg="mod">
          <ac:chgData name="ulises chong sanchez" userId="12ec326dd2179ad8" providerId="LiveId" clId="{4F48B755-0D26-493B-8C37-18ACCC68A8B1}" dt="2025-03-10T17:30:28.607" v="166" actId="20577"/>
          <ac:spMkLst>
            <pc:docMk/>
            <pc:sldMk cId="1127120312" sldId="268"/>
            <ac:spMk id="6" creationId="{53FC380E-9C29-78C5-24D7-3FDF6E6866AE}"/>
          </ac:spMkLst>
        </pc:spChg>
        <pc:spChg chg="del">
          <ac:chgData name="ulises chong sanchez" userId="12ec326dd2179ad8" providerId="LiveId" clId="{4F48B755-0D26-493B-8C37-18ACCC68A8B1}" dt="2025-03-10T17:30:31.378" v="167" actId="478"/>
          <ac:spMkLst>
            <pc:docMk/>
            <pc:sldMk cId="1127120312" sldId="268"/>
            <ac:spMk id="8" creationId="{C617CAF1-D474-0CF2-0269-19FCF6E3C491}"/>
          </ac:spMkLst>
        </pc:spChg>
      </pc:sldChg>
      <pc:sldChg chg="addSp delSp modSp mod">
        <pc:chgData name="ulises chong sanchez" userId="12ec326dd2179ad8" providerId="LiveId" clId="{4F48B755-0D26-493B-8C37-18ACCC68A8B1}" dt="2025-03-10T17:30:56.034" v="173" actId="14100"/>
        <pc:sldMkLst>
          <pc:docMk/>
          <pc:sldMk cId="2299899343" sldId="270"/>
        </pc:sldMkLst>
        <pc:spChg chg="add mod">
          <ac:chgData name="ulises chong sanchez" userId="12ec326dd2179ad8" providerId="LiveId" clId="{4F48B755-0D26-493B-8C37-18ACCC68A8B1}" dt="2025-03-10T17:30:56.034" v="173" actId="14100"/>
          <ac:spMkLst>
            <pc:docMk/>
            <pc:sldMk cId="2299899343" sldId="270"/>
            <ac:spMk id="3" creationId="{6F800A11-7546-ECC8-5973-732FE404F5E3}"/>
          </ac:spMkLst>
        </pc:spChg>
        <pc:spChg chg="del">
          <ac:chgData name="ulises chong sanchez" userId="12ec326dd2179ad8" providerId="LiveId" clId="{4F48B755-0D26-493B-8C37-18ACCC68A8B1}" dt="2025-03-10T17:30:45.513" v="169" actId="478"/>
          <ac:spMkLst>
            <pc:docMk/>
            <pc:sldMk cId="2299899343" sldId="270"/>
            <ac:spMk id="4" creationId="{0FFBC3AD-534D-B3E8-3456-55B19D4FEA75}"/>
          </ac:spMkLst>
        </pc:spChg>
      </pc:sldChg>
      <pc:sldChg chg="addSp delSp modSp mod">
        <pc:chgData name="ulises chong sanchez" userId="12ec326dd2179ad8" providerId="LiveId" clId="{4F48B755-0D26-493B-8C37-18ACCC68A8B1}" dt="2025-03-10T17:29:50.958" v="109"/>
        <pc:sldMkLst>
          <pc:docMk/>
          <pc:sldMk cId="2964660105" sldId="277"/>
        </pc:sldMkLst>
        <pc:spChg chg="del">
          <ac:chgData name="ulises chong sanchez" userId="12ec326dd2179ad8" providerId="LiveId" clId="{4F48B755-0D26-493B-8C37-18ACCC68A8B1}" dt="2025-03-10T17:29:43.117" v="107" actId="478"/>
          <ac:spMkLst>
            <pc:docMk/>
            <pc:sldMk cId="2964660105" sldId="277"/>
            <ac:spMk id="2" creationId="{C3D85014-11F2-DE6E-8FE9-A79CFB2354A4}"/>
          </ac:spMkLst>
        </pc:spChg>
        <pc:spChg chg="add mod">
          <ac:chgData name="ulises chong sanchez" userId="12ec326dd2179ad8" providerId="LiveId" clId="{4F48B755-0D26-493B-8C37-18ACCC68A8B1}" dt="2025-03-10T17:29:50.958" v="109"/>
          <ac:spMkLst>
            <pc:docMk/>
            <pc:sldMk cId="2964660105" sldId="277"/>
            <ac:spMk id="3" creationId="{0153F4AD-A809-1BF7-C4E3-46BB1C6A2363}"/>
          </ac:spMkLst>
        </pc:spChg>
        <pc:spChg chg="del">
          <ac:chgData name="ulises chong sanchez" userId="12ec326dd2179ad8" providerId="LiveId" clId="{4F48B755-0D26-493B-8C37-18ACCC68A8B1}" dt="2025-03-10T17:29:44.476" v="108" actId="478"/>
          <ac:spMkLst>
            <pc:docMk/>
            <pc:sldMk cId="2964660105" sldId="277"/>
            <ac:spMk id="5" creationId="{35221076-40A4-4603-0FDB-7BD115F94169}"/>
          </ac:spMkLst>
        </pc:spChg>
      </pc:sldChg>
      <pc:sldChg chg="del">
        <pc:chgData name="ulises chong sanchez" userId="12ec326dd2179ad8" providerId="LiveId" clId="{4F48B755-0D26-493B-8C37-18ACCC68A8B1}" dt="2025-03-10T17:30:10.859" v="113" actId="2696"/>
        <pc:sldMkLst>
          <pc:docMk/>
          <pc:sldMk cId="1222617259" sldId="278"/>
        </pc:sldMkLst>
      </pc:sldChg>
    </pc:docChg>
  </pc:docChgLst>
  <pc:docChgLst>
    <pc:chgData name="ulises chong sanchez" userId="12ec326dd2179ad8" providerId="LiveId" clId="{24DFAE27-7A24-4EED-9F61-B97F113A7EAA}"/>
    <pc:docChg chg="custSel delSld modSld">
      <pc:chgData name="ulises chong sanchez" userId="12ec326dd2179ad8" providerId="LiveId" clId="{24DFAE27-7A24-4EED-9F61-B97F113A7EAA}" dt="2025-03-10T14:32:35.921" v="233" actId="207"/>
      <pc:docMkLst>
        <pc:docMk/>
      </pc:docMkLst>
      <pc:sldChg chg="modSp mod">
        <pc:chgData name="ulises chong sanchez" userId="12ec326dd2179ad8" providerId="LiveId" clId="{24DFAE27-7A24-4EED-9F61-B97F113A7EAA}" dt="2025-03-10T14:26:11.093" v="1" actId="20577"/>
        <pc:sldMkLst>
          <pc:docMk/>
          <pc:sldMk cId="207017922" sldId="256"/>
        </pc:sldMkLst>
        <pc:spChg chg="mod">
          <ac:chgData name="ulises chong sanchez" userId="12ec326dd2179ad8" providerId="LiveId" clId="{24DFAE27-7A24-4EED-9F61-B97F113A7EAA}" dt="2025-03-10T14:26:11.093" v="1" actId="20577"/>
          <ac:spMkLst>
            <pc:docMk/>
            <pc:sldMk cId="207017922" sldId="256"/>
            <ac:spMk id="12" creationId="{293541F7-1E7B-1AD1-3228-74756D4957F6}"/>
          </ac:spMkLst>
        </pc:spChg>
      </pc:sldChg>
      <pc:sldChg chg="addSp modSp mod">
        <pc:chgData name="ulises chong sanchez" userId="12ec326dd2179ad8" providerId="LiveId" clId="{24DFAE27-7A24-4EED-9F61-B97F113A7EAA}" dt="2025-03-10T14:26:28.641" v="6" actId="20577"/>
        <pc:sldMkLst>
          <pc:docMk/>
          <pc:sldMk cId="4001610001" sldId="258"/>
        </pc:sldMkLst>
        <pc:spChg chg="add mod">
          <ac:chgData name="ulises chong sanchez" userId="12ec326dd2179ad8" providerId="LiveId" clId="{24DFAE27-7A24-4EED-9F61-B97F113A7EAA}" dt="2025-03-10T14:26:28.641" v="6" actId="20577"/>
          <ac:spMkLst>
            <pc:docMk/>
            <pc:sldMk cId="4001610001" sldId="258"/>
            <ac:spMk id="6" creationId="{B4AD1234-1154-EE7B-7882-D449B801FCBC}"/>
          </ac:spMkLst>
        </pc:spChg>
      </pc:sldChg>
      <pc:sldChg chg="modSp mod">
        <pc:chgData name="ulises chong sanchez" userId="12ec326dd2179ad8" providerId="LiveId" clId="{24DFAE27-7A24-4EED-9F61-B97F113A7EAA}" dt="2025-03-10T14:27:06.524" v="22" actId="1076"/>
        <pc:sldMkLst>
          <pc:docMk/>
          <pc:sldMk cId="1908244955" sldId="259"/>
        </pc:sldMkLst>
        <pc:spChg chg="mod">
          <ac:chgData name="ulises chong sanchez" userId="12ec326dd2179ad8" providerId="LiveId" clId="{24DFAE27-7A24-4EED-9F61-B97F113A7EAA}" dt="2025-03-10T14:27:06.524" v="22" actId="1076"/>
          <ac:spMkLst>
            <pc:docMk/>
            <pc:sldMk cId="1908244955" sldId="259"/>
            <ac:spMk id="2" creationId="{426A2ACB-AFA1-8854-61F7-F762DC7120A6}"/>
          </ac:spMkLst>
        </pc:spChg>
        <pc:spChg chg="mod">
          <ac:chgData name="ulises chong sanchez" userId="12ec326dd2179ad8" providerId="LiveId" clId="{24DFAE27-7A24-4EED-9F61-B97F113A7EAA}" dt="2025-03-10T14:26:50.671" v="10" actId="20577"/>
          <ac:spMkLst>
            <pc:docMk/>
            <pc:sldMk cId="1908244955" sldId="259"/>
            <ac:spMk id="3" creationId="{78235375-9993-C06B-B0F6-36130B1A8AB8}"/>
          </ac:spMkLst>
        </pc:spChg>
      </pc:sldChg>
      <pc:sldChg chg="addSp delSp modSp mod">
        <pc:chgData name="ulises chong sanchez" userId="12ec326dd2179ad8" providerId="LiveId" clId="{24DFAE27-7A24-4EED-9F61-B97F113A7EAA}" dt="2025-03-10T14:27:33.887" v="36" actId="207"/>
        <pc:sldMkLst>
          <pc:docMk/>
          <pc:sldMk cId="1682731154" sldId="260"/>
        </pc:sldMkLst>
        <pc:spChg chg="del">
          <ac:chgData name="ulises chong sanchez" userId="12ec326dd2179ad8" providerId="LiveId" clId="{24DFAE27-7A24-4EED-9F61-B97F113A7EAA}" dt="2025-03-10T14:27:11.517" v="23" actId="478"/>
          <ac:spMkLst>
            <pc:docMk/>
            <pc:sldMk cId="1682731154" sldId="260"/>
            <ac:spMk id="3" creationId="{57B81671-8D24-7190-51D8-4AB579A8E33B}"/>
          </ac:spMkLst>
        </pc:spChg>
        <pc:spChg chg="add mod">
          <ac:chgData name="ulises chong sanchez" userId="12ec326dd2179ad8" providerId="LiveId" clId="{24DFAE27-7A24-4EED-9F61-B97F113A7EAA}" dt="2025-03-10T14:27:33.887" v="36" actId="207"/>
          <ac:spMkLst>
            <pc:docMk/>
            <pc:sldMk cId="1682731154" sldId="260"/>
            <ac:spMk id="5" creationId="{C155FCBF-529E-47FA-B084-724AEDF687D6}"/>
          </ac:spMkLst>
        </pc:spChg>
      </pc:sldChg>
      <pc:sldChg chg="addSp delSp modSp mod">
        <pc:chgData name="ulises chong sanchez" userId="12ec326dd2179ad8" providerId="LiveId" clId="{24DFAE27-7A24-4EED-9F61-B97F113A7EAA}" dt="2025-03-10T14:28:08.414" v="45" actId="1076"/>
        <pc:sldMkLst>
          <pc:docMk/>
          <pc:sldMk cId="2692755303" sldId="261"/>
        </pc:sldMkLst>
        <pc:spChg chg="add mod">
          <ac:chgData name="ulises chong sanchez" userId="12ec326dd2179ad8" providerId="LiveId" clId="{24DFAE27-7A24-4EED-9F61-B97F113A7EAA}" dt="2025-03-10T14:28:05.567" v="43" actId="1076"/>
          <ac:spMkLst>
            <pc:docMk/>
            <pc:sldMk cId="2692755303" sldId="261"/>
            <ac:spMk id="6" creationId="{9A580F00-86F3-3AB8-0624-011946FA3323}"/>
          </ac:spMkLst>
        </pc:spChg>
        <pc:spChg chg="del">
          <ac:chgData name="ulises chong sanchez" userId="12ec326dd2179ad8" providerId="LiveId" clId="{24DFAE27-7A24-4EED-9F61-B97F113A7EAA}" dt="2025-03-10T14:27:41.418" v="38" actId="478"/>
          <ac:spMkLst>
            <pc:docMk/>
            <pc:sldMk cId="2692755303" sldId="261"/>
            <ac:spMk id="8" creationId="{79580F7D-EA93-99B7-876B-9C4BAD39BB09}"/>
          </ac:spMkLst>
        </pc:spChg>
        <pc:picChg chg="add mod">
          <ac:chgData name="ulises chong sanchez" userId="12ec326dd2179ad8" providerId="LiveId" clId="{24DFAE27-7A24-4EED-9F61-B97F113A7EAA}" dt="2025-03-10T14:28:08.414" v="45" actId="1076"/>
          <ac:picMkLst>
            <pc:docMk/>
            <pc:sldMk cId="2692755303" sldId="261"/>
            <ac:picMk id="5" creationId="{2F4E188A-E3C5-F1AB-055C-721FE469075F}"/>
          </ac:picMkLst>
        </pc:picChg>
        <pc:picChg chg="del">
          <ac:chgData name="ulises chong sanchez" userId="12ec326dd2179ad8" providerId="LiveId" clId="{24DFAE27-7A24-4EED-9F61-B97F113A7EAA}" dt="2025-03-10T14:27:38.955" v="37" actId="478"/>
          <ac:picMkLst>
            <pc:docMk/>
            <pc:sldMk cId="2692755303" sldId="261"/>
            <ac:picMk id="7" creationId="{9592FE0B-272D-B449-FD8F-00CF3212F1D9}"/>
          </ac:picMkLst>
        </pc:picChg>
      </pc:sldChg>
      <pc:sldChg chg="modSp mod">
        <pc:chgData name="ulises chong sanchez" userId="12ec326dd2179ad8" providerId="LiveId" clId="{24DFAE27-7A24-4EED-9F61-B97F113A7EAA}" dt="2025-03-10T14:30:07.754" v="128" actId="20577"/>
        <pc:sldMkLst>
          <pc:docMk/>
          <pc:sldMk cId="555297374" sldId="262"/>
        </pc:sldMkLst>
        <pc:spChg chg="mod">
          <ac:chgData name="ulises chong sanchez" userId="12ec326dd2179ad8" providerId="LiveId" clId="{24DFAE27-7A24-4EED-9F61-B97F113A7EAA}" dt="2025-03-10T14:28:34.384" v="92" actId="20577"/>
          <ac:spMkLst>
            <pc:docMk/>
            <pc:sldMk cId="555297374" sldId="262"/>
            <ac:spMk id="4" creationId="{F5BF6048-C506-0514-49E3-C6D5423C5395}"/>
          </ac:spMkLst>
        </pc:spChg>
        <pc:spChg chg="mod">
          <ac:chgData name="ulises chong sanchez" userId="12ec326dd2179ad8" providerId="LiveId" clId="{24DFAE27-7A24-4EED-9F61-B97F113A7EAA}" dt="2025-03-10T14:30:07.754" v="128" actId="20577"/>
          <ac:spMkLst>
            <pc:docMk/>
            <pc:sldMk cId="555297374" sldId="262"/>
            <ac:spMk id="6" creationId="{FC838D01-288D-FC05-5D7A-6F2013731E4F}"/>
          </ac:spMkLst>
        </pc:spChg>
      </pc:sldChg>
      <pc:sldChg chg="addSp delSp modSp mod">
        <pc:chgData name="ulises chong sanchez" userId="12ec326dd2179ad8" providerId="LiveId" clId="{24DFAE27-7A24-4EED-9F61-B97F113A7EAA}" dt="2025-03-10T14:30:28.158" v="132" actId="1076"/>
        <pc:sldMkLst>
          <pc:docMk/>
          <pc:sldMk cId="3683185292" sldId="263"/>
        </pc:sldMkLst>
        <pc:spChg chg="del">
          <ac:chgData name="ulises chong sanchez" userId="12ec326dd2179ad8" providerId="LiveId" clId="{24DFAE27-7A24-4EED-9F61-B97F113A7EAA}" dt="2025-03-10T14:30:13.474" v="129" actId="478"/>
          <ac:spMkLst>
            <pc:docMk/>
            <pc:sldMk cId="3683185292" sldId="263"/>
            <ac:spMk id="2" creationId="{2AF12F3A-9E4B-223F-8C74-C72DAE8FD40A}"/>
          </ac:spMkLst>
        </pc:spChg>
        <pc:spChg chg="del">
          <ac:chgData name="ulises chong sanchez" userId="12ec326dd2179ad8" providerId="LiveId" clId="{24DFAE27-7A24-4EED-9F61-B97F113A7EAA}" dt="2025-03-10T14:30:14.880" v="130" actId="478"/>
          <ac:spMkLst>
            <pc:docMk/>
            <pc:sldMk cId="3683185292" sldId="263"/>
            <ac:spMk id="3" creationId="{FB9AF24E-D669-C7D5-BE20-8781EDBB38D2}"/>
          </ac:spMkLst>
        </pc:spChg>
        <pc:spChg chg="add mod">
          <ac:chgData name="ulises chong sanchez" userId="12ec326dd2179ad8" providerId="LiveId" clId="{24DFAE27-7A24-4EED-9F61-B97F113A7EAA}" dt="2025-03-10T14:30:28.158" v="132" actId="1076"/>
          <ac:spMkLst>
            <pc:docMk/>
            <pc:sldMk cId="3683185292" sldId="263"/>
            <ac:spMk id="4" creationId="{D0D244F1-A5AB-F8C6-3217-6592E90E6179}"/>
          </ac:spMkLst>
        </pc:spChg>
        <pc:spChg chg="add mod">
          <ac:chgData name="ulises chong sanchez" userId="12ec326dd2179ad8" providerId="LiveId" clId="{24DFAE27-7A24-4EED-9F61-B97F113A7EAA}" dt="2025-03-10T14:30:28.158" v="132" actId="1076"/>
          <ac:spMkLst>
            <pc:docMk/>
            <pc:sldMk cId="3683185292" sldId="263"/>
            <ac:spMk id="5" creationId="{B897E409-1E4F-0FE4-199C-C27F46F4DD3E}"/>
          </ac:spMkLst>
        </pc:spChg>
      </pc:sldChg>
      <pc:sldChg chg="addSp delSp modSp mod">
        <pc:chgData name="ulises chong sanchez" userId="12ec326dd2179ad8" providerId="LiveId" clId="{24DFAE27-7A24-4EED-9F61-B97F113A7EAA}" dt="2025-03-10T14:31:00.757" v="140" actId="1076"/>
        <pc:sldMkLst>
          <pc:docMk/>
          <pc:sldMk cId="1240519926" sldId="265"/>
        </pc:sldMkLst>
        <pc:spChg chg="del">
          <ac:chgData name="ulises chong sanchez" userId="12ec326dd2179ad8" providerId="LiveId" clId="{24DFAE27-7A24-4EED-9F61-B97F113A7EAA}" dt="2025-03-10T14:30:47.336" v="137" actId="478"/>
          <ac:spMkLst>
            <pc:docMk/>
            <pc:sldMk cId="1240519926" sldId="265"/>
            <ac:spMk id="2" creationId="{DC1A1DF8-1AB6-F4A1-BDD1-1F68B95F8702}"/>
          </ac:spMkLst>
        </pc:spChg>
        <pc:spChg chg="del">
          <ac:chgData name="ulises chong sanchez" userId="12ec326dd2179ad8" providerId="LiveId" clId="{24DFAE27-7A24-4EED-9F61-B97F113A7EAA}" dt="2025-03-10T14:30:48.583" v="138" actId="478"/>
          <ac:spMkLst>
            <pc:docMk/>
            <pc:sldMk cId="1240519926" sldId="265"/>
            <ac:spMk id="3" creationId="{54554B80-0F3C-4A1D-5E0A-10309227DED1}"/>
          </ac:spMkLst>
        </pc:spChg>
        <pc:spChg chg="add mod">
          <ac:chgData name="ulises chong sanchez" userId="12ec326dd2179ad8" providerId="LiveId" clId="{24DFAE27-7A24-4EED-9F61-B97F113A7EAA}" dt="2025-03-10T14:31:00.757" v="140" actId="1076"/>
          <ac:spMkLst>
            <pc:docMk/>
            <pc:sldMk cId="1240519926" sldId="265"/>
            <ac:spMk id="4" creationId="{29D17AFD-AA07-A25B-AA92-021AD9AA9F39}"/>
          </ac:spMkLst>
        </pc:spChg>
        <pc:spChg chg="add mod">
          <ac:chgData name="ulises chong sanchez" userId="12ec326dd2179ad8" providerId="LiveId" clId="{24DFAE27-7A24-4EED-9F61-B97F113A7EAA}" dt="2025-03-10T14:31:00.757" v="140" actId="1076"/>
          <ac:spMkLst>
            <pc:docMk/>
            <pc:sldMk cId="1240519926" sldId="265"/>
            <ac:spMk id="5" creationId="{704219B6-6C41-5FFA-C2CF-4221CE3646FF}"/>
          </ac:spMkLst>
        </pc:spChg>
      </pc:sldChg>
      <pc:sldChg chg="modSp mod">
        <pc:chgData name="ulises chong sanchez" userId="12ec326dd2179ad8" providerId="LiveId" clId="{24DFAE27-7A24-4EED-9F61-B97F113A7EAA}" dt="2025-03-10T14:32:10.690" v="227" actId="20577"/>
        <pc:sldMkLst>
          <pc:docMk/>
          <pc:sldMk cId="1127120312" sldId="268"/>
        </pc:sldMkLst>
        <pc:spChg chg="mod">
          <ac:chgData name="ulises chong sanchez" userId="12ec326dd2179ad8" providerId="LiveId" clId="{24DFAE27-7A24-4EED-9F61-B97F113A7EAA}" dt="2025-03-10T14:31:52.408" v="198" actId="20577"/>
          <ac:spMkLst>
            <pc:docMk/>
            <pc:sldMk cId="1127120312" sldId="268"/>
            <ac:spMk id="4" creationId="{12F5FCB3-FC4E-379E-F496-7B9AEBEF8F8B}"/>
          </ac:spMkLst>
        </pc:spChg>
        <pc:spChg chg="mod">
          <ac:chgData name="ulises chong sanchez" userId="12ec326dd2179ad8" providerId="LiveId" clId="{24DFAE27-7A24-4EED-9F61-B97F113A7EAA}" dt="2025-03-10T14:32:10.690" v="227" actId="20577"/>
          <ac:spMkLst>
            <pc:docMk/>
            <pc:sldMk cId="1127120312" sldId="268"/>
            <ac:spMk id="5" creationId="{917ACDEE-0DFB-143C-0858-373442A6A132}"/>
          </ac:spMkLst>
        </pc:spChg>
      </pc:sldChg>
      <pc:sldChg chg="addSp delSp modSp mod">
        <pc:chgData name="ulises chong sanchez" userId="12ec326dd2179ad8" providerId="LiveId" clId="{24DFAE27-7A24-4EED-9F61-B97F113A7EAA}" dt="2025-03-10T14:32:35.921" v="233" actId="207"/>
        <pc:sldMkLst>
          <pc:docMk/>
          <pc:sldMk cId="2299899343" sldId="270"/>
        </pc:sldMkLst>
        <pc:spChg chg="del">
          <ac:chgData name="ulises chong sanchez" userId="12ec326dd2179ad8" providerId="LiveId" clId="{24DFAE27-7A24-4EED-9F61-B97F113A7EAA}" dt="2025-03-10T14:32:17.921" v="228" actId="478"/>
          <ac:spMkLst>
            <pc:docMk/>
            <pc:sldMk cId="2299899343" sldId="270"/>
            <ac:spMk id="3" creationId="{AD7CF74D-A235-EE3A-6CD0-E308719D7833}"/>
          </ac:spMkLst>
        </pc:spChg>
        <pc:spChg chg="add mod">
          <ac:chgData name="ulises chong sanchez" userId="12ec326dd2179ad8" providerId="LiveId" clId="{24DFAE27-7A24-4EED-9F61-B97F113A7EAA}" dt="2025-03-10T14:32:35.921" v="233" actId="207"/>
          <ac:spMkLst>
            <pc:docMk/>
            <pc:sldMk cId="2299899343" sldId="270"/>
            <ac:spMk id="4" creationId="{50FC866B-7E18-5ECB-3ECB-734AE524313F}"/>
          </ac:spMkLst>
        </pc:spChg>
      </pc:sldChg>
      <pc:sldChg chg="del">
        <pc:chgData name="ulises chong sanchez" userId="12ec326dd2179ad8" providerId="LiveId" clId="{24DFAE27-7A24-4EED-9F61-B97F113A7EAA}" dt="2025-03-10T14:31:09.275" v="142" actId="2696"/>
        <pc:sldMkLst>
          <pc:docMk/>
          <pc:sldMk cId="2400842666" sldId="276"/>
        </pc:sldMkLst>
      </pc:sldChg>
      <pc:sldChg chg="addSp delSp modSp mod">
        <pc:chgData name="ulises chong sanchez" userId="12ec326dd2179ad8" providerId="LiveId" clId="{24DFAE27-7A24-4EED-9F61-B97F113A7EAA}" dt="2025-03-10T14:30:43.220" v="136" actId="1076"/>
        <pc:sldMkLst>
          <pc:docMk/>
          <pc:sldMk cId="2964660105" sldId="277"/>
        </pc:sldMkLst>
        <pc:spChg chg="add mod">
          <ac:chgData name="ulises chong sanchez" userId="12ec326dd2179ad8" providerId="LiveId" clId="{24DFAE27-7A24-4EED-9F61-B97F113A7EAA}" dt="2025-03-10T14:30:43.220" v="136" actId="1076"/>
          <ac:spMkLst>
            <pc:docMk/>
            <pc:sldMk cId="2964660105" sldId="277"/>
            <ac:spMk id="2" creationId="{1EA14C98-4A3B-AA88-BA61-8C7A03C35EC7}"/>
          </ac:spMkLst>
        </pc:spChg>
        <pc:spChg chg="del">
          <ac:chgData name="ulises chong sanchez" userId="12ec326dd2179ad8" providerId="LiveId" clId="{24DFAE27-7A24-4EED-9F61-B97F113A7EAA}" dt="2025-03-10T14:30:31.533" v="133" actId="478"/>
          <ac:spMkLst>
            <pc:docMk/>
            <pc:sldMk cId="2964660105" sldId="277"/>
            <ac:spMk id="3" creationId="{BED700B1-2699-6E11-3BC2-070DFFC44614}"/>
          </ac:spMkLst>
        </pc:spChg>
        <pc:spChg chg="del">
          <ac:chgData name="ulises chong sanchez" userId="12ec326dd2179ad8" providerId="LiveId" clId="{24DFAE27-7A24-4EED-9F61-B97F113A7EAA}" dt="2025-03-10T14:30:33.833" v="134" actId="478"/>
          <ac:spMkLst>
            <pc:docMk/>
            <pc:sldMk cId="2964660105" sldId="277"/>
            <ac:spMk id="4" creationId="{2EFF2F5B-0BC8-509E-FAF5-C52AFC83A363}"/>
          </ac:spMkLst>
        </pc:spChg>
        <pc:spChg chg="add mod">
          <ac:chgData name="ulises chong sanchez" userId="12ec326dd2179ad8" providerId="LiveId" clId="{24DFAE27-7A24-4EED-9F61-B97F113A7EAA}" dt="2025-03-10T14:30:43.220" v="136" actId="1076"/>
          <ac:spMkLst>
            <pc:docMk/>
            <pc:sldMk cId="2964660105" sldId="277"/>
            <ac:spMk id="5" creationId="{75C63107-3CE0-C0CC-0E74-450BB16DCD58}"/>
          </ac:spMkLst>
        </pc:spChg>
      </pc:sldChg>
      <pc:sldChg chg="del">
        <pc:chgData name="ulises chong sanchez" userId="12ec326dd2179ad8" providerId="LiveId" clId="{24DFAE27-7A24-4EED-9F61-B97F113A7EAA}" dt="2025-03-10T14:31:05.651" v="141" actId="2696"/>
        <pc:sldMkLst>
          <pc:docMk/>
          <pc:sldMk cId="2617145401" sldId="278"/>
        </pc:sldMkLst>
      </pc:sldChg>
      <pc:sldChg chg="del">
        <pc:chgData name="ulises chong sanchez" userId="12ec326dd2179ad8" providerId="LiveId" clId="{24DFAE27-7A24-4EED-9F61-B97F113A7EAA}" dt="2025-03-10T14:31:11.389" v="143" actId="2696"/>
        <pc:sldMkLst>
          <pc:docMk/>
          <pc:sldMk cId="84066766" sldId="279"/>
        </pc:sldMkLst>
      </pc:sldChg>
    </pc:docChg>
  </pc:docChgLst>
  <pc:docChgLst>
    <pc:chgData name="ulises chong sanchez" userId="12ec326dd2179ad8" providerId="LiveId" clId="{24087AF8-3E73-4EFE-9787-6AD2DC0962E9}"/>
    <pc:docChg chg="custSel modSld">
      <pc:chgData name="ulises chong sanchez" userId="12ec326dd2179ad8" providerId="LiveId" clId="{24087AF8-3E73-4EFE-9787-6AD2DC0962E9}" dt="2025-03-10T16:06:42.356" v="192" actId="207"/>
      <pc:docMkLst>
        <pc:docMk/>
      </pc:docMkLst>
      <pc:sldChg chg="modSp mod">
        <pc:chgData name="ulises chong sanchez" userId="12ec326dd2179ad8" providerId="LiveId" clId="{24087AF8-3E73-4EFE-9787-6AD2DC0962E9}" dt="2025-03-10T16:01:26.792" v="1" actId="20577"/>
        <pc:sldMkLst>
          <pc:docMk/>
          <pc:sldMk cId="207017922" sldId="256"/>
        </pc:sldMkLst>
        <pc:spChg chg="mod">
          <ac:chgData name="ulises chong sanchez" userId="12ec326dd2179ad8" providerId="LiveId" clId="{24087AF8-3E73-4EFE-9787-6AD2DC0962E9}" dt="2025-03-10T16:01:26.792" v="1" actId="20577"/>
          <ac:spMkLst>
            <pc:docMk/>
            <pc:sldMk cId="207017922" sldId="256"/>
            <ac:spMk id="12" creationId="{293541F7-1E7B-1AD1-3228-74756D4957F6}"/>
          </ac:spMkLst>
        </pc:spChg>
      </pc:sldChg>
      <pc:sldChg chg="delSp mod">
        <pc:chgData name="ulises chong sanchez" userId="12ec326dd2179ad8" providerId="LiveId" clId="{24087AF8-3E73-4EFE-9787-6AD2DC0962E9}" dt="2025-03-10T16:01:36.453" v="2" actId="478"/>
        <pc:sldMkLst>
          <pc:docMk/>
          <pc:sldMk cId="4001610001" sldId="258"/>
        </pc:sldMkLst>
        <pc:spChg chg="del">
          <ac:chgData name="ulises chong sanchez" userId="12ec326dd2179ad8" providerId="LiveId" clId="{24087AF8-3E73-4EFE-9787-6AD2DC0962E9}" dt="2025-03-10T16:01:36.453" v="2" actId="478"/>
          <ac:spMkLst>
            <pc:docMk/>
            <pc:sldMk cId="4001610001" sldId="258"/>
            <ac:spMk id="6" creationId="{B4AD1234-1154-EE7B-7882-D449B801FCBC}"/>
          </ac:spMkLst>
        </pc:spChg>
      </pc:sldChg>
      <pc:sldChg chg="modSp mod">
        <pc:chgData name="ulises chong sanchez" userId="12ec326dd2179ad8" providerId="LiveId" clId="{24087AF8-3E73-4EFE-9787-6AD2DC0962E9}" dt="2025-03-10T16:02:00.349" v="8" actId="1076"/>
        <pc:sldMkLst>
          <pc:docMk/>
          <pc:sldMk cId="1908244955" sldId="259"/>
        </pc:sldMkLst>
        <pc:spChg chg="mod">
          <ac:chgData name="ulises chong sanchez" userId="12ec326dd2179ad8" providerId="LiveId" clId="{24087AF8-3E73-4EFE-9787-6AD2DC0962E9}" dt="2025-03-10T16:02:00.349" v="8" actId="1076"/>
          <ac:spMkLst>
            <pc:docMk/>
            <pc:sldMk cId="1908244955" sldId="259"/>
            <ac:spMk id="2" creationId="{426A2ACB-AFA1-8854-61F7-F762DC7120A6}"/>
          </ac:spMkLst>
        </pc:spChg>
      </pc:sldChg>
      <pc:sldChg chg="addSp delSp modSp mod">
        <pc:chgData name="ulises chong sanchez" userId="12ec326dd2179ad8" providerId="LiveId" clId="{24087AF8-3E73-4EFE-9787-6AD2DC0962E9}" dt="2025-03-10T16:02:18.407" v="13" actId="1076"/>
        <pc:sldMkLst>
          <pc:docMk/>
          <pc:sldMk cId="1682731154" sldId="260"/>
        </pc:sldMkLst>
        <pc:spChg chg="del">
          <ac:chgData name="ulises chong sanchez" userId="12ec326dd2179ad8" providerId="LiveId" clId="{24087AF8-3E73-4EFE-9787-6AD2DC0962E9}" dt="2025-03-10T16:02:08.801" v="9" actId="478"/>
          <ac:spMkLst>
            <pc:docMk/>
            <pc:sldMk cId="1682731154" sldId="260"/>
            <ac:spMk id="3" creationId="{59D2C602-B444-ECB4-DC69-0F5EEE32E4A1}"/>
          </ac:spMkLst>
        </pc:spChg>
        <pc:spChg chg="add mod">
          <ac:chgData name="ulises chong sanchez" userId="12ec326dd2179ad8" providerId="LiveId" clId="{24087AF8-3E73-4EFE-9787-6AD2DC0962E9}" dt="2025-03-10T16:02:18.407" v="13" actId="1076"/>
          <ac:spMkLst>
            <pc:docMk/>
            <pc:sldMk cId="1682731154" sldId="260"/>
            <ac:spMk id="4" creationId="{56798161-BF2E-9D49-DEA1-DD98C19224CC}"/>
          </ac:spMkLst>
        </pc:spChg>
      </pc:sldChg>
      <pc:sldChg chg="addSp delSp modSp mod">
        <pc:chgData name="ulises chong sanchez" userId="12ec326dd2179ad8" providerId="LiveId" clId="{24087AF8-3E73-4EFE-9787-6AD2DC0962E9}" dt="2025-03-10T16:02:50.249" v="20" actId="1076"/>
        <pc:sldMkLst>
          <pc:docMk/>
          <pc:sldMk cId="2692755303" sldId="261"/>
        </pc:sldMkLst>
        <pc:spChg chg="add mod">
          <ac:chgData name="ulises chong sanchez" userId="12ec326dd2179ad8" providerId="LiveId" clId="{24087AF8-3E73-4EFE-9787-6AD2DC0962E9}" dt="2025-03-10T16:02:50.249" v="20" actId="1076"/>
          <ac:spMkLst>
            <pc:docMk/>
            <pc:sldMk cId="2692755303" sldId="261"/>
            <ac:spMk id="6" creationId="{3524AF75-CB6D-39CD-13AE-7B2D193B7260}"/>
          </ac:spMkLst>
        </pc:spChg>
        <pc:spChg chg="del">
          <ac:chgData name="ulises chong sanchez" userId="12ec326dd2179ad8" providerId="LiveId" clId="{24087AF8-3E73-4EFE-9787-6AD2DC0962E9}" dt="2025-03-10T16:02:25.334" v="15" actId="478"/>
          <ac:spMkLst>
            <pc:docMk/>
            <pc:sldMk cId="2692755303" sldId="261"/>
            <ac:spMk id="8" creationId="{9802B8D6-0A66-66F1-5012-D9F1E0DB743F}"/>
          </ac:spMkLst>
        </pc:spChg>
        <pc:picChg chg="add mod">
          <ac:chgData name="ulises chong sanchez" userId="12ec326dd2179ad8" providerId="LiveId" clId="{24087AF8-3E73-4EFE-9787-6AD2DC0962E9}" dt="2025-03-10T16:02:43.460" v="18" actId="14100"/>
          <ac:picMkLst>
            <pc:docMk/>
            <pc:sldMk cId="2692755303" sldId="261"/>
            <ac:picMk id="5" creationId="{953E230A-D460-3DFF-6DCC-19C50685F0B7}"/>
          </ac:picMkLst>
        </pc:picChg>
        <pc:picChg chg="del">
          <ac:chgData name="ulises chong sanchez" userId="12ec326dd2179ad8" providerId="LiveId" clId="{24087AF8-3E73-4EFE-9787-6AD2DC0962E9}" dt="2025-03-10T16:02:23.007" v="14" actId="478"/>
          <ac:picMkLst>
            <pc:docMk/>
            <pc:sldMk cId="2692755303" sldId="261"/>
            <ac:picMk id="7" creationId="{065DBDD4-1D53-2B02-14BA-887E8CA271BB}"/>
          </ac:picMkLst>
        </pc:picChg>
      </pc:sldChg>
      <pc:sldChg chg="modSp mod">
        <pc:chgData name="ulises chong sanchez" userId="12ec326dd2179ad8" providerId="LiveId" clId="{24087AF8-3E73-4EFE-9787-6AD2DC0962E9}" dt="2025-03-10T16:04:02.904" v="45" actId="20577"/>
        <pc:sldMkLst>
          <pc:docMk/>
          <pc:sldMk cId="555297374" sldId="262"/>
        </pc:sldMkLst>
        <pc:spChg chg="mod">
          <ac:chgData name="ulises chong sanchez" userId="12ec326dd2179ad8" providerId="LiveId" clId="{24087AF8-3E73-4EFE-9787-6AD2DC0962E9}" dt="2025-03-10T16:04:02.904" v="45" actId="20577"/>
          <ac:spMkLst>
            <pc:docMk/>
            <pc:sldMk cId="555297374" sldId="262"/>
            <ac:spMk id="4" creationId="{F5BF6048-C506-0514-49E3-C6D5423C5395}"/>
          </ac:spMkLst>
        </pc:spChg>
        <pc:spChg chg="mod">
          <ac:chgData name="ulises chong sanchez" userId="12ec326dd2179ad8" providerId="LiveId" clId="{24087AF8-3E73-4EFE-9787-6AD2DC0962E9}" dt="2025-03-10T16:03:48.630" v="32" actId="20577"/>
          <ac:spMkLst>
            <pc:docMk/>
            <pc:sldMk cId="555297374" sldId="262"/>
            <ac:spMk id="6" creationId="{FC838D01-288D-FC05-5D7A-6F2013731E4F}"/>
          </ac:spMkLst>
        </pc:spChg>
      </pc:sldChg>
      <pc:sldChg chg="addSp delSp modSp mod">
        <pc:chgData name="ulises chong sanchez" userId="12ec326dd2179ad8" providerId="LiveId" clId="{24087AF8-3E73-4EFE-9787-6AD2DC0962E9}" dt="2025-03-10T16:04:19.855" v="49" actId="1076"/>
        <pc:sldMkLst>
          <pc:docMk/>
          <pc:sldMk cId="3683185292" sldId="263"/>
        </pc:sldMkLst>
        <pc:spChg chg="add mod">
          <ac:chgData name="ulises chong sanchez" userId="12ec326dd2179ad8" providerId="LiveId" clId="{24087AF8-3E73-4EFE-9787-6AD2DC0962E9}" dt="2025-03-10T16:04:19.855" v="49" actId="1076"/>
          <ac:spMkLst>
            <pc:docMk/>
            <pc:sldMk cId="3683185292" sldId="263"/>
            <ac:spMk id="2" creationId="{D37EE3FF-4DA9-CBD8-E744-0D66D843D313}"/>
          </ac:spMkLst>
        </pc:spChg>
        <pc:spChg chg="del">
          <ac:chgData name="ulises chong sanchez" userId="12ec326dd2179ad8" providerId="LiveId" clId="{24087AF8-3E73-4EFE-9787-6AD2DC0962E9}" dt="2025-03-10T16:04:07.945" v="46" actId="478"/>
          <ac:spMkLst>
            <pc:docMk/>
            <pc:sldMk cId="3683185292" sldId="263"/>
            <ac:spMk id="3" creationId="{A8D4C7BE-D13F-5D54-F665-BFD7A91F4A55}"/>
          </ac:spMkLst>
        </pc:spChg>
        <pc:spChg chg="add mod">
          <ac:chgData name="ulises chong sanchez" userId="12ec326dd2179ad8" providerId="LiveId" clId="{24087AF8-3E73-4EFE-9787-6AD2DC0962E9}" dt="2025-03-10T16:04:19.855" v="49" actId="1076"/>
          <ac:spMkLst>
            <pc:docMk/>
            <pc:sldMk cId="3683185292" sldId="263"/>
            <ac:spMk id="4" creationId="{EE519D56-E3B2-33B9-1E60-39CEDB6A3F5C}"/>
          </ac:spMkLst>
        </pc:spChg>
        <pc:spChg chg="del">
          <ac:chgData name="ulises chong sanchez" userId="12ec326dd2179ad8" providerId="LiveId" clId="{24087AF8-3E73-4EFE-9787-6AD2DC0962E9}" dt="2025-03-10T16:04:09.113" v="47" actId="478"/>
          <ac:spMkLst>
            <pc:docMk/>
            <pc:sldMk cId="3683185292" sldId="263"/>
            <ac:spMk id="6" creationId="{CEF2417F-2F85-6B06-6AD3-67F02D28A5D7}"/>
          </ac:spMkLst>
        </pc:spChg>
      </pc:sldChg>
      <pc:sldChg chg="addSp delSp modSp mod">
        <pc:chgData name="ulises chong sanchez" userId="12ec326dd2179ad8" providerId="LiveId" clId="{24087AF8-3E73-4EFE-9787-6AD2DC0962E9}" dt="2025-03-10T16:04:50.869" v="57" actId="1076"/>
        <pc:sldMkLst>
          <pc:docMk/>
          <pc:sldMk cId="1240519926" sldId="265"/>
        </pc:sldMkLst>
        <pc:spChg chg="del">
          <ac:chgData name="ulises chong sanchez" userId="12ec326dd2179ad8" providerId="LiveId" clId="{24087AF8-3E73-4EFE-9787-6AD2DC0962E9}" dt="2025-03-10T16:04:38.167" v="54" actId="478"/>
          <ac:spMkLst>
            <pc:docMk/>
            <pc:sldMk cId="1240519926" sldId="265"/>
            <ac:spMk id="2" creationId="{AF2ADCAC-0064-0501-6540-3827738B9FC8}"/>
          </ac:spMkLst>
        </pc:spChg>
        <pc:spChg chg="del">
          <ac:chgData name="ulises chong sanchez" userId="12ec326dd2179ad8" providerId="LiveId" clId="{24087AF8-3E73-4EFE-9787-6AD2DC0962E9}" dt="2025-03-10T16:04:39.865" v="55" actId="478"/>
          <ac:spMkLst>
            <pc:docMk/>
            <pc:sldMk cId="1240519926" sldId="265"/>
            <ac:spMk id="3" creationId="{978371C9-FFB7-011D-EC85-9AFF588BC9F9}"/>
          </ac:spMkLst>
        </pc:spChg>
        <pc:spChg chg="add mod">
          <ac:chgData name="ulises chong sanchez" userId="12ec326dd2179ad8" providerId="LiveId" clId="{24087AF8-3E73-4EFE-9787-6AD2DC0962E9}" dt="2025-03-10T16:04:50.869" v="57" actId="1076"/>
          <ac:spMkLst>
            <pc:docMk/>
            <pc:sldMk cId="1240519926" sldId="265"/>
            <ac:spMk id="4" creationId="{2DB0ABE3-45CF-D420-1EA0-F32B34D5E250}"/>
          </ac:spMkLst>
        </pc:spChg>
        <pc:picChg chg="add mod">
          <ac:chgData name="ulises chong sanchez" userId="12ec326dd2179ad8" providerId="LiveId" clId="{24087AF8-3E73-4EFE-9787-6AD2DC0962E9}" dt="2025-03-10T16:04:50.869" v="57" actId="1076"/>
          <ac:picMkLst>
            <pc:docMk/>
            <pc:sldMk cId="1240519926" sldId="265"/>
            <ac:picMk id="5" creationId="{5124A5D1-678B-5FCD-71A1-10FC7934D98C}"/>
          </ac:picMkLst>
        </pc:picChg>
      </pc:sldChg>
      <pc:sldChg chg="addSp modSp mod">
        <pc:chgData name="ulises chong sanchez" userId="12ec326dd2179ad8" providerId="LiveId" clId="{24087AF8-3E73-4EFE-9787-6AD2DC0962E9}" dt="2025-03-10T16:06:20.802" v="187" actId="20577"/>
        <pc:sldMkLst>
          <pc:docMk/>
          <pc:sldMk cId="1127120312" sldId="268"/>
        </pc:sldMkLst>
        <pc:spChg chg="mod">
          <ac:chgData name="ulises chong sanchez" userId="12ec326dd2179ad8" providerId="LiveId" clId="{24087AF8-3E73-4EFE-9787-6AD2DC0962E9}" dt="2025-03-10T16:05:38.146" v="122" actId="20577"/>
          <ac:spMkLst>
            <pc:docMk/>
            <pc:sldMk cId="1127120312" sldId="268"/>
            <ac:spMk id="4" creationId="{12F5FCB3-FC4E-379E-F496-7B9AEBEF8F8B}"/>
          </ac:spMkLst>
        </pc:spChg>
        <pc:spChg chg="add mod">
          <ac:chgData name="ulises chong sanchez" userId="12ec326dd2179ad8" providerId="LiveId" clId="{24087AF8-3E73-4EFE-9787-6AD2DC0962E9}" dt="2025-03-10T16:05:50.827" v="124" actId="1076"/>
          <ac:spMkLst>
            <pc:docMk/>
            <pc:sldMk cId="1127120312" sldId="268"/>
            <ac:spMk id="5" creationId="{9C862C69-5AE3-4871-33D2-0E1C4DB136A5}"/>
          </ac:spMkLst>
        </pc:spChg>
        <pc:spChg chg="add mod">
          <ac:chgData name="ulises chong sanchez" userId="12ec326dd2179ad8" providerId="LiveId" clId="{24087AF8-3E73-4EFE-9787-6AD2DC0962E9}" dt="2025-03-10T16:06:20.802" v="187" actId="20577"/>
          <ac:spMkLst>
            <pc:docMk/>
            <pc:sldMk cId="1127120312" sldId="268"/>
            <ac:spMk id="6" creationId="{53FC380E-9C29-78C5-24D7-3FDF6E6866AE}"/>
          </ac:spMkLst>
        </pc:spChg>
      </pc:sldChg>
      <pc:sldChg chg="addSp delSp modSp mod">
        <pc:chgData name="ulises chong sanchez" userId="12ec326dd2179ad8" providerId="LiveId" clId="{24087AF8-3E73-4EFE-9787-6AD2DC0962E9}" dt="2025-03-10T16:06:42.356" v="192" actId="207"/>
        <pc:sldMkLst>
          <pc:docMk/>
          <pc:sldMk cId="2299899343" sldId="270"/>
        </pc:sldMkLst>
        <pc:spChg chg="del">
          <ac:chgData name="ulises chong sanchez" userId="12ec326dd2179ad8" providerId="LiveId" clId="{24087AF8-3E73-4EFE-9787-6AD2DC0962E9}" dt="2025-03-10T16:06:27.816" v="188" actId="478"/>
          <ac:spMkLst>
            <pc:docMk/>
            <pc:sldMk cId="2299899343" sldId="270"/>
            <ac:spMk id="3" creationId="{0AD227F8-8A86-54C1-E10C-D12036B4638E}"/>
          </ac:spMkLst>
        </pc:spChg>
        <pc:spChg chg="add mod">
          <ac:chgData name="ulises chong sanchez" userId="12ec326dd2179ad8" providerId="LiveId" clId="{24087AF8-3E73-4EFE-9787-6AD2DC0962E9}" dt="2025-03-10T16:06:42.356" v="192" actId="207"/>
          <ac:spMkLst>
            <pc:docMk/>
            <pc:sldMk cId="2299899343" sldId="270"/>
            <ac:spMk id="4" creationId="{B7394D9E-E10C-5A87-1557-E712934D06D9}"/>
          </ac:spMkLst>
        </pc:spChg>
      </pc:sldChg>
      <pc:sldChg chg="addSp delSp modSp mod">
        <pc:chgData name="ulises chong sanchez" userId="12ec326dd2179ad8" providerId="LiveId" clId="{24087AF8-3E73-4EFE-9787-6AD2DC0962E9}" dt="2025-03-10T16:04:34.303" v="53" actId="1076"/>
        <pc:sldMkLst>
          <pc:docMk/>
          <pc:sldMk cId="2964660105" sldId="277"/>
        </pc:sldMkLst>
        <pc:spChg chg="add mod">
          <ac:chgData name="ulises chong sanchez" userId="12ec326dd2179ad8" providerId="LiveId" clId="{24087AF8-3E73-4EFE-9787-6AD2DC0962E9}" dt="2025-03-10T16:04:34.303" v="53" actId="1076"/>
          <ac:spMkLst>
            <pc:docMk/>
            <pc:sldMk cId="2964660105" sldId="277"/>
            <ac:spMk id="2" creationId="{7E250AF6-6FEE-E18E-8E0F-70A205E15891}"/>
          </ac:spMkLst>
        </pc:spChg>
        <pc:spChg chg="del">
          <ac:chgData name="ulises chong sanchez" userId="12ec326dd2179ad8" providerId="LiveId" clId="{24087AF8-3E73-4EFE-9787-6AD2DC0962E9}" dt="2025-03-10T16:04:23.647" v="50" actId="478"/>
          <ac:spMkLst>
            <pc:docMk/>
            <pc:sldMk cId="2964660105" sldId="277"/>
            <ac:spMk id="3" creationId="{A7B21D9C-8B23-B433-1E55-0337B4D9E26C}"/>
          </ac:spMkLst>
        </pc:spChg>
        <pc:spChg chg="del">
          <ac:chgData name="ulises chong sanchez" userId="12ec326dd2179ad8" providerId="LiveId" clId="{24087AF8-3E73-4EFE-9787-6AD2DC0962E9}" dt="2025-03-10T16:04:24.881" v="51" actId="478"/>
          <ac:spMkLst>
            <pc:docMk/>
            <pc:sldMk cId="2964660105" sldId="277"/>
            <ac:spMk id="4" creationId="{D1C6564A-A92F-54E1-A20B-97BB9B33A45E}"/>
          </ac:spMkLst>
        </pc:spChg>
        <pc:picChg chg="add mod">
          <ac:chgData name="ulises chong sanchez" userId="12ec326dd2179ad8" providerId="LiveId" clId="{24087AF8-3E73-4EFE-9787-6AD2DC0962E9}" dt="2025-03-10T16:04:34.303" v="53" actId="1076"/>
          <ac:picMkLst>
            <pc:docMk/>
            <pc:sldMk cId="2964660105" sldId="277"/>
            <ac:picMk id="5" creationId="{B9D47F66-D488-2E02-B50E-8A11B054F5CC}"/>
          </ac:picMkLst>
        </pc:picChg>
      </pc:sldChg>
      <pc:sldChg chg="addSp delSp modSp mod">
        <pc:chgData name="ulises chong sanchez" userId="12ec326dd2179ad8" providerId="LiveId" clId="{24087AF8-3E73-4EFE-9787-6AD2DC0962E9}" dt="2025-03-10T16:05:06.941" v="62" actId="1076"/>
        <pc:sldMkLst>
          <pc:docMk/>
          <pc:sldMk cId="1222617259" sldId="278"/>
        </pc:sldMkLst>
        <pc:spChg chg="add mod">
          <ac:chgData name="ulises chong sanchez" userId="12ec326dd2179ad8" providerId="LiveId" clId="{24087AF8-3E73-4EFE-9787-6AD2DC0962E9}" dt="2025-03-10T16:05:06.941" v="62" actId="1076"/>
          <ac:spMkLst>
            <pc:docMk/>
            <pc:sldMk cId="1222617259" sldId="278"/>
            <ac:spMk id="2" creationId="{B7390BB0-94EF-76DB-2C71-9C98ED772BC7}"/>
          </ac:spMkLst>
        </pc:spChg>
        <pc:spChg chg="del">
          <ac:chgData name="ulises chong sanchez" userId="12ec326dd2179ad8" providerId="LiveId" clId="{24087AF8-3E73-4EFE-9787-6AD2DC0962E9}" dt="2025-03-10T16:04:55.074" v="58" actId="478"/>
          <ac:spMkLst>
            <pc:docMk/>
            <pc:sldMk cId="1222617259" sldId="278"/>
            <ac:spMk id="4" creationId="{EB0D42C8-0B91-BFE1-EF69-A92691EF3BED}"/>
          </ac:spMkLst>
        </pc:spChg>
        <pc:spChg chg="del">
          <ac:chgData name="ulises chong sanchez" userId="12ec326dd2179ad8" providerId="LiveId" clId="{24087AF8-3E73-4EFE-9787-6AD2DC0962E9}" dt="2025-03-10T16:04:57.103" v="59" actId="478"/>
          <ac:spMkLst>
            <pc:docMk/>
            <pc:sldMk cId="1222617259" sldId="278"/>
            <ac:spMk id="5" creationId="{B906E5A7-1494-D358-AE5F-7E6F0A70A042}"/>
          </ac:spMkLst>
        </pc:spChg>
        <pc:picChg chg="add mod">
          <ac:chgData name="ulises chong sanchez" userId="12ec326dd2179ad8" providerId="LiveId" clId="{24087AF8-3E73-4EFE-9787-6AD2DC0962E9}" dt="2025-03-10T16:05:06.941" v="62" actId="1076"/>
          <ac:picMkLst>
            <pc:docMk/>
            <pc:sldMk cId="1222617259" sldId="278"/>
            <ac:picMk id="3" creationId="{3A731998-1385-4A9A-93E7-F7DD8A1C433F}"/>
          </ac:picMkLst>
        </pc:picChg>
      </pc:sldChg>
    </pc:docChg>
  </pc:docChgLst>
  <pc:docChgLst>
    <pc:chgData name="ulises chong sanchez" userId="12ec326dd2179ad8" providerId="LiveId" clId="{3C19E311-C8E3-40BA-A4FE-6A6E3F0CCCEB}"/>
    <pc:docChg chg="custSel addSld modSld">
      <pc:chgData name="ulises chong sanchez" userId="12ec326dd2179ad8" providerId="LiveId" clId="{3C19E311-C8E3-40BA-A4FE-6A6E3F0CCCEB}" dt="2025-03-10T14:25:28.194" v="204" actId="1076"/>
      <pc:docMkLst>
        <pc:docMk/>
      </pc:docMkLst>
      <pc:sldChg chg="modSp mod">
        <pc:chgData name="ulises chong sanchez" userId="12ec326dd2179ad8" providerId="LiveId" clId="{3C19E311-C8E3-40BA-A4FE-6A6E3F0CCCEB}" dt="2025-03-10T14:05:45.153" v="1" actId="20577"/>
        <pc:sldMkLst>
          <pc:docMk/>
          <pc:sldMk cId="207017922" sldId="256"/>
        </pc:sldMkLst>
        <pc:spChg chg="mod">
          <ac:chgData name="ulises chong sanchez" userId="12ec326dd2179ad8" providerId="LiveId" clId="{3C19E311-C8E3-40BA-A4FE-6A6E3F0CCCEB}" dt="2025-03-10T14:05:45.153" v="1" actId="20577"/>
          <ac:spMkLst>
            <pc:docMk/>
            <pc:sldMk cId="207017922" sldId="256"/>
            <ac:spMk id="12" creationId="{293541F7-1E7B-1AD1-3228-74756D4957F6}"/>
          </ac:spMkLst>
        </pc:spChg>
      </pc:sldChg>
      <pc:sldChg chg="modSp mod">
        <pc:chgData name="ulises chong sanchez" userId="12ec326dd2179ad8" providerId="LiveId" clId="{3C19E311-C8E3-40BA-A4FE-6A6E3F0CCCEB}" dt="2025-03-10T14:06:38.177" v="6" actId="123"/>
        <pc:sldMkLst>
          <pc:docMk/>
          <pc:sldMk cId="1908244955" sldId="259"/>
        </pc:sldMkLst>
        <pc:spChg chg="mod">
          <ac:chgData name="ulises chong sanchez" userId="12ec326dd2179ad8" providerId="LiveId" clId="{3C19E311-C8E3-40BA-A4FE-6A6E3F0CCCEB}" dt="2025-03-10T14:06:38.177" v="6" actId="123"/>
          <ac:spMkLst>
            <pc:docMk/>
            <pc:sldMk cId="1908244955" sldId="259"/>
            <ac:spMk id="2" creationId="{426A2ACB-AFA1-8854-61F7-F762DC7120A6}"/>
          </ac:spMkLst>
        </pc:spChg>
        <pc:spChg chg="mod">
          <ac:chgData name="ulises chong sanchez" userId="12ec326dd2179ad8" providerId="LiveId" clId="{3C19E311-C8E3-40BA-A4FE-6A6E3F0CCCEB}" dt="2025-03-10T14:06:18.532" v="3" actId="20577"/>
          <ac:spMkLst>
            <pc:docMk/>
            <pc:sldMk cId="1908244955" sldId="259"/>
            <ac:spMk id="3" creationId="{78235375-9993-C06B-B0F6-36130B1A8AB8}"/>
          </ac:spMkLst>
        </pc:spChg>
      </pc:sldChg>
      <pc:sldChg chg="modSp mod">
        <pc:chgData name="ulises chong sanchez" userId="12ec326dd2179ad8" providerId="LiveId" clId="{3C19E311-C8E3-40BA-A4FE-6A6E3F0CCCEB}" dt="2025-03-10T14:20:29.834" v="17" actId="1076"/>
        <pc:sldMkLst>
          <pc:docMk/>
          <pc:sldMk cId="1682731154" sldId="260"/>
        </pc:sldMkLst>
        <pc:spChg chg="mod">
          <ac:chgData name="ulises chong sanchez" userId="12ec326dd2179ad8" providerId="LiveId" clId="{3C19E311-C8E3-40BA-A4FE-6A6E3F0CCCEB}" dt="2025-03-10T14:20:29.834" v="17" actId="1076"/>
          <ac:spMkLst>
            <pc:docMk/>
            <pc:sldMk cId="1682731154" sldId="260"/>
            <ac:spMk id="3" creationId="{57B81671-8D24-7190-51D8-4AB579A8E33B}"/>
          </ac:spMkLst>
        </pc:spChg>
      </pc:sldChg>
      <pc:sldChg chg="addSp delSp modSp mod">
        <pc:chgData name="ulises chong sanchez" userId="12ec326dd2179ad8" providerId="LiveId" clId="{3C19E311-C8E3-40BA-A4FE-6A6E3F0CCCEB}" dt="2025-03-10T14:20:53.899" v="25" actId="1076"/>
        <pc:sldMkLst>
          <pc:docMk/>
          <pc:sldMk cId="2692755303" sldId="261"/>
        </pc:sldMkLst>
        <pc:spChg chg="del">
          <ac:chgData name="ulises chong sanchez" userId="12ec326dd2179ad8" providerId="LiveId" clId="{3C19E311-C8E3-40BA-A4FE-6A6E3F0CCCEB}" dt="2025-03-10T14:20:47.540" v="23" actId="478"/>
          <ac:spMkLst>
            <pc:docMk/>
            <pc:sldMk cId="2692755303" sldId="261"/>
            <ac:spMk id="6" creationId="{5D004C54-8D47-95C5-1B27-743947876E49}"/>
          </ac:spMkLst>
        </pc:spChg>
        <pc:spChg chg="add mod">
          <ac:chgData name="ulises chong sanchez" userId="12ec326dd2179ad8" providerId="LiveId" clId="{3C19E311-C8E3-40BA-A4FE-6A6E3F0CCCEB}" dt="2025-03-10T14:20:53.899" v="25" actId="1076"/>
          <ac:spMkLst>
            <pc:docMk/>
            <pc:sldMk cId="2692755303" sldId="261"/>
            <ac:spMk id="8" creationId="{79580F7D-EA93-99B7-876B-9C4BAD39BB09}"/>
          </ac:spMkLst>
        </pc:spChg>
        <pc:picChg chg="del">
          <ac:chgData name="ulises chong sanchez" userId="12ec326dd2179ad8" providerId="LiveId" clId="{3C19E311-C8E3-40BA-A4FE-6A6E3F0CCCEB}" dt="2025-03-10T14:20:39.463" v="18" actId="478"/>
          <ac:picMkLst>
            <pc:docMk/>
            <pc:sldMk cId="2692755303" sldId="261"/>
            <ac:picMk id="5" creationId="{C563BD40-FC3A-7E9E-0CF5-290466F8FD8A}"/>
          </ac:picMkLst>
        </pc:picChg>
        <pc:picChg chg="add mod">
          <ac:chgData name="ulises chong sanchez" userId="12ec326dd2179ad8" providerId="LiveId" clId="{3C19E311-C8E3-40BA-A4FE-6A6E3F0CCCEB}" dt="2025-03-10T14:20:44.987" v="22" actId="14100"/>
          <ac:picMkLst>
            <pc:docMk/>
            <pc:sldMk cId="2692755303" sldId="261"/>
            <ac:picMk id="7" creationId="{9592FE0B-272D-B449-FD8F-00CF3212F1D9}"/>
          </ac:picMkLst>
        </pc:picChg>
      </pc:sldChg>
      <pc:sldChg chg="modSp mod">
        <pc:chgData name="ulises chong sanchez" userId="12ec326dd2179ad8" providerId="LiveId" clId="{3C19E311-C8E3-40BA-A4FE-6A6E3F0CCCEB}" dt="2025-03-10T14:22:04.443" v="128" actId="20577"/>
        <pc:sldMkLst>
          <pc:docMk/>
          <pc:sldMk cId="555297374" sldId="262"/>
        </pc:sldMkLst>
        <pc:spChg chg="mod">
          <ac:chgData name="ulises chong sanchez" userId="12ec326dd2179ad8" providerId="LiveId" clId="{3C19E311-C8E3-40BA-A4FE-6A6E3F0CCCEB}" dt="2025-03-10T14:21:38.365" v="77" actId="20577"/>
          <ac:spMkLst>
            <pc:docMk/>
            <pc:sldMk cId="555297374" sldId="262"/>
            <ac:spMk id="4" creationId="{F5BF6048-C506-0514-49E3-C6D5423C5395}"/>
          </ac:spMkLst>
        </pc:spChg>
        <pc:spChg chg="mod">
          <ac:chgData name="ulises chong sanchez" userId="12ec326dd2179ad8" providerId="LiveId" clId="{3C19E311-C8E3-40BA-A4FE-6A6E3F0CCCEB}" dt="2025-03-10T14:22:04.443" v="128" actId="20577"/>
          <ac:spMkLst>
            <pc:docMk/>
            <pc:sldMk cId="555297374" sldId="262"/>
            <ac:spMk id="6" creationId="{FC838D01-288D-FC05-5D7A-6F2013731E4F}"/>
          </ac:spMkLst>
        </pc:spChg>
      </pc:sldChg>
      <pc:sldChg chg="addSp delSp modSp mod">
        <pc:chgData name="ulises chong sanchez" userId="12ec326dd2179ad8" providerId="LiveId" clId="{3C19E311-C8E3-40BA-A4FE-6A6E3F0CCCEB}" dt="2025-03-10T14:22:51.512" v="131" actId="1076"/>
        <pc:sldMkLst>
          <pc:docMk/>
          <pc:sldMk cId="3683185292" sldId="263"/>
        </pc:sldMkLst>
        <pc:spChg chg="add mod">
          <ac:chgData name="ulises chong sanchez" userId="12ec326dd2179ad8" providerId="LiveId" clId="{3C19E311-C8E3-40BA-A4FE-6A6E3F0CCCEB}" dt="2025-03-10T14:22:51.512" v="131" actId="1076"/>
          <ac:spMkLst>
            <pc:docMk/>
            <pc:sldMk cId="3683185292" sldId="263"/>
            <ac:spMk id="2" creationId="{2AF12F3A-9E4B-223F-8C74-C72DAE8FD40A}"/>
          </ac:spMkLst>
        </pc:spChg>
        <pc:spChg chg="add mod">
          <ac:chgData name="ulises chong sanchez" userId="12ec326dd2179ad8" providerId="LiveId" clId="{3C19E311-C8E3-40BA-A4FE-6A6E3F0CCCEB}" dt="2025-03-10T14:22:51.512" v="131" actId="1076"/>
          <ac:spMkLst>
            <pc:docMk/>
            <pc:sldMk cId="3683185292" sldId="263"/>
            <ac:spMk id="3" creationId="{FB9AF24E-D669-C7D5-BE20-8781EDBB38D2}"/>
          </ac:spMkLst>
        </pc:spChg>
        <pc:spChg chg="del">
          <ac:chgData name="ulises chong sanchez" userId="12ec326dd2179ad8" providerId="LiveId" clId="{3C19E311-C8E3-40BA-A4FE-6A6E3F0CCCEB}" dt="2025-03-10T14:22:46.940" v="129" actId="478"/>
          <ac:spMkLst>
            <pc:docMk/>
            <pc:sldMk cId="3683185292" sldId="263"/>
            <ac:spMk id="4" creationId="{3C17FFD9-3BE9-05C9-9563-F0267525046C}"/>
          </ac:spMkLst>
        </pc:spChg>
      </pc:sldChg>
      <pc:sldChg chg="addSp delSp modSp mod">
        <pc:chgData name="ulises chong sanchez" userId="12ec326dd2179ad8" providerId="LiveId" clId="{3C19E311-C8E3-40BA-A4FE-6A6E3F0CCCEB}" dt="2025-03-10T14:23:19.551" v="137" actId="1076"/>
        <pc:sldMkLst>
          <pc:docMk/>
          <pc:sldMk cId="1240519926" sldId="265"/>
        </pc:sldMkLst>
        <pc:spChg chg="add mod">
          <ac:chgData name="ulises chong sanchez" userId="12ec326dd2179ad8" providerId="LiveId" clId="{3C19E311-C8E3-40BA-A4FE-6A6E3F0CCCEB}" dt="2025-03-10T14:23:19.551" v="137" actId="1076"/>
          <ac:spMkLst>
            <pc:docMk/>
            <pc:sldMk cId="1240519926" sldId="265"/>
            <ac:spMk id="2" creationId="{DC1A1DF8-1AB6-F4A1-BDD1-1F68B95F8702}"/>
          </ac:spMkLst>
        </pc:spChg>
        <pc:spChg chg="add mod">
          <ac:chgData name="ulises chong sanchez" userId="12ec326dd2179ad8" providerId="LiveId" clId="{3C19E311-C8E3-40BA-A4FE-6A6E3F0CCCEB}" dt="2025-03-10T14:23:19.551" v="137" actId="1076"/>
          <ac:spMkLst>
            <pc:docMk/>
            <pc:sldMk cId="1240519926" sldId="265"/>
            <ac:spMk id="3" creationId="{54554B80-0F3C-4A1D-5E0A-10309227DED1}"/>
          </ac:spMkLst>
        </pc:spChg>
        <pc:spChg chg="del">
          <ac:chgData name="ulises chong sanchez" userId="12ec326dd2179ad8" providerId="LiveId" clId="{3C19E311-C8E3-40BA-A4FE-6A6E3F0CCCEB}" dt="2025-03-10T14:23:10.052" v="135" actId="478"/>
          <ac:spMkLst>
            <pc:docMk/>
            <pc:sldMk cId="1240519926" sldId="265"/>
            <ac:spMk id="4" creationId="{B463836E-C412-87B8-CE21-25C9CFB9F47E}"/>
          </ac:spMkLst>
        </pc:spChg>
      </pc:sldChg>
      <pc:sldChg chg="modSp mod">
        <pc:chgData name="ulises chong sanchez" userId="12ec326dd2179ad8" providerId="LiveId" clId="{3C19E311-C8E3-40BA-A4FE-6A6E3F0CCCEB}" dt="2025-03-10T14:24:50.651" v="195" actId="20577"/>
        <pc:sldMkLst>
          <pc:docMk/>
          <pc:sldMk cId="1127120312" sldId="268"/>
        </pc:sldMkLst>
        <pc:spChg chg="mod">
          <ac:chgData name="ulises chong sanchez" userId="12ec326dd2179ad8" providerId="LiveId" clId="{3C19E311-C8E3-40BA-A4FE-6A6E3F0CCCEB}" dt="2025-03-10T14:24:31.983" v="171" actId="20577"/>
          <ac:spMkLst>
            <pc:docMk/>
            <pc:sldMk cId="1127120312" sldId="268"/>
            <ac:spMk id="4" creationId="{12F5FCB3-FC4E-379E-F496-7B9AEBEF8F8B}"/>
          </ac:spMkLst>
        </pc:spChg>
        <pc:spChg chg="mod">
          <ac:chgData name="ulises chong sanchez" userId="12ec326dd2179ad8" providerId="LiveId" clId="{3C19E311-C8E3-40BA-A4FE-6A6E3F0CCCEB}" dt="2025-03-10T14:24:50.651" v="195" actId="20577"/>
          <ac:spMkLst>
            <pc:docMk/>
            <pc:sldMk cId="1127120312" sldId="268"/>
            <ac:spMk id="5" creationId="{917ACDEE-0DFB-143C-0858-373442A6A132}"/>
          </ac:spMkLst>
        </pc:spChg>
      </pc:sldChg>
      <pc:sldChg chg="addSp delSp modSp mod">
        <pc:chgData name="ulises chong sanchez" userId="12ec326dd2179ad8" providerId="LiveId" clId="{3C19E311-C8E3-40BA-A4FE-6A6E3F0CCCEB}" dt="2025-03-10T14:25:28.194" v="204" actId="1076"/>
        <pc:sldMkLst>
          <pc:docMk/>
          <pc:sldMk cId="2299899343" sldId="270"/>
        </pc:sldMkLst>
        <pc:spChg chg="add mod">
          <ac:chgData name="ulises chong sanchez" userId="12ec326dd2179ad8" providerId="LiveId" clId="{3C19E311-C8E3-40BA-A4FE-6A6E3F0CCCEB}" dt="2025-03-10T14:25:28.194" v="204" actId="1076"/>
          <ac:spMkLst>
            <pc:docMk/>
            <pc:sldMk cId="2299899343" sldId="270"/>
            <ac:spMk id="3" creationId="{AD7CF74D-A235-EE3A-6CD0-E308719D7833}"/>
          </ac:spMkLst>
        </pc:spChg>
        <pc:spChg chg="del mod">
          <ac:chgData name="ulises chong sanchez" userId="12ec326dd2179ad8" providerId="LiveId" clId="{3C19E311-C8E3-40BA-A4FE-6A6E3F0CCCEB}" dt="2025-03-10T14:24:56.640" v="197" actId="478"/>
          <ac:spMkLst>
            <pc:docMk/>
            <pc:sldMk cId="2299899343" sldId="270"/>
            <ac:spMk id="6" creationId="{DDD00743-908B-0E54-12DB-D62A386EAEC0}"/>
          </ac:spMkLst>
        </pc:spChg>
        <pc:picChg chg="mod">
          <ac:chgData name="ulises chong sanchez" userId="12ec326dd2179ad8" providerId="LiveId" clId="{3C19E311-C8E3-40BA-A4FE-6A6E3F0CCCEB}" dt="2025-03-10T14:25:14.117" v="202" actId="1076"/>
          <ac:picMkLst>
            <pc:docMk/>
            <pc:sldMk cId="2299899343" sldId="270"/>
            <ac:picMk id="2" creationId="{45E02E7B-C8AD-29E0-5C63-3C6980977FAC}"/>
          </ac:picMkLst>
        </pc:picChg>
      </pc:sldChg>
      <pc:sldChg chg="addSp delSp modSp mod">
        <pc:chgData name="ulises chong sanchez" userId="12ec326dd2179ad8" providerId="LiveId" clId="{3C19E311-C8E3-40BA-A4FE-6A6E3F0CCCEB}" dt="2025-03-10T14:23:55.255" v="144" actId="1076"/>
        <pc:sldMkLst>
          <pc:docMk/>
          <pc:sldMk cId="2400842666" sldId="276"/>
        </pc:sldMkLst>
        <pc:spChg chg="del">
          <ac:chgData name="ulises chong sanchez" userId="12ec326dd2179ad8" providerId="LiveId" clId="{3C19E311-C8E3-40BA-A4FE-6A6E3F0CCCEB}" dt="2025-03-10T14:23:39.926" v="141" actId="478"/>
          <ac:spMkLst>
            <pc:docMk/>
            <pc:sldMk cId="2400842666" sldId="276"/>
            <ac:spMk id="2" creationId="{EF5456DD-760B-0F3A-9A4E-E92481DB8183}"/>
          </ac:spMkLst>
        </pc:spChg>
        <pc:spChg chg="del">
          <ac:chgData name="ulises chong sanchez" userId="12ec326dd2179ad8" providerId="LiveId" clId="{3C19E311-C8E3-40BA-A4FE-6A6E3F0CCCEB}" dt="2025-03-10T14:23:42.759" v="142" actId="478"/>
          <ac:spMkLst>
            <pc:docMk/>
            <pc:sldMk cId="2400842666" sldId="276"/>
            <ac:spMk id="3" creationId="{B00D02DC-DCDD-309D-DF50-978C2A592D1F}"/>
          </ac:spMkLst>
        </pc:spChg>
        <pc:spChg chg="add mod">
          <ac:chgData name="ulises chong sanchez" userId="12ec326dd2179ad8" providerId="LiveId" clId="{3C19E311-C8E3-40BA-A4FE-6A6E3F0CCCEB}" dt="2025-03-10T14:23:55.255" v="144" actId="1076"/>
          <ac:spMkLst>
            <pc:docMk/>
            <pc:sldMk cId="2400842666" sldId="276"/>
            <ac:spMk id="4" creationId="{62D03C7D-5CAA-CCB2-1CCA-3EBC1530C345}"/>
          </ac:spMkLst>
        </pc:spChg>
        <pc:spChg chg="add mod">
          <ac:chgData name="ulises chong sanchez" userId="12ec326dd2179ad8" providerId="LiveId" clId="{3C19E311-C8E3-40BA-A4FE-6A6E3F0CCCEB}" dt="2025-03-10T14:23:55.255" v="144" actId="1076"/>
          <ac:spMkLst>
            <pc:docMk/>
            <pc:sldMk cId="2400842666" sldId="276"/>
            <ac:spMk id="5" creationId="{056AF6C6-3119-B1B9-4769-9880D419627C}"/>
          </ac:spMkLst>
        </pc:spChg>
      </pc:sldChg>
      <pc:sldChg chg="addSp delSp modSp mod">
        <pc:chgData name="ulises chong sanchez" userId="12ec326dd2179ad8" providerId="LiveId" clId="{3C19E311-C8E3-40BA-A4FE-6A6E3F0CCCEB}" dt="2025-03-10T14:23:05.962" v="134" actId="1076"/>
        <pc:sldMkLst>
          <pc:docMk/>
          <pc:sldMk cId="2964660105" sldId="277"/>
        </pc:sldMkLst>
        <pc:spChg chg="del">
          <ac:chgData name="ulises chong sanchez" userId="12ec326dd2179ad8" providerId="LiveId" clId="{3C19E311-C8E3-40BA-A4FE-6A6E3F0CCCEB}" dt="2025-03-10T14:22:55.945" v="132" actId="478"/>
          <ac:spMkLst>
            <pc:docMk/>
            <pc:sldMk cId="2964660105" sldId="277"/>
            <ac:spMk id="2" creationId="{0EBB6974-F195-04F3-0461-658FC6577BA2}"/>
          </ac:spMkLst>
        </pc:spChg>
        <pc:spChg chg="add mod">
          <ac:chgData name="ulises chong sanchez" userId="12ec326dd2179ad8" providerId="LiveId" clId="{3C19E311-C8E3-40BA-A4FE-6A6E3F0CCCEB}" dt="2025-03-10T14:23:05.962" v="134" actId="1076"/>
          <ac:spMkLst>
            <pc:docMk/>
            <pc:sldMk cId="2964660105" sldId="277"/>
            <ac:spMk id="3" creationId="{BED700B1-2699-6E11-3BC2-070DFFC44614}"/>
          </ac:spMkLst>
        </pc:spChg>
        <pc:spChg chg="add mod">
          <ac:chgData name="ulises chong sanchez" userId="12ec326dd2179ad8" providerId="LiveId" clId="{3C19E311-C8E3-40BA-A4FE-6A6E3F0CCCEB}" dt="2025-03-10T14:23:05.962" v="134" actId="1076"/>
          <ac:spMkLst>
            <pc:docMk/>
            <pc:sldMk cId="2964660105" sldId="277"/>
            <ac:spMk id="4" creationId="{2EFF2F5B-0BC8-509E-FAF5-C52AFC83A363}"/>
          </ac:spMkLst>
        </pc:spChg>
      </pc:sldChg>
      <pc:sldChg chg="addSp delSp modSp mod">
        <pc:chgData name="ulises chong sanchez" userId="12ec326dd2179ad8" providerId="LiveId" clId="{3C19E311-C8E3-40BA-A4FE-6A6E3F0CCCEB}" dt="2025-03-10T14:23:35.378" v="140" actId="1076"/>
        <pc:sldMkLst>
          <pc:docMk/>
          <pc:sldMk cId="2617145401" sldId="278"/>
        </pc:sldMkLst>
        <pc:spChg chg="del">
          <ac:chgData name="ulises chong sanchez" userId="12ec326dd2179ad8" providerId="LiveId" clId="{3C19E311-C8E3-40BA-A4FE-6A6E3F0CCCEB}" dt="2025-03-10T14:23:25.937" v="138" actId="478"/>
          <ac:spMkLst>
            <pc:docMk/>
            <pc:sldMk cId="2617145401" sldId="278"/>
            <ac:spMk id="2" creationId="{F7C790C2-06B8-B38C-91D3-3719EED0D995}"/>
          </ac:spMkLst>
        </pc:spChg>
        <pc:spChg chg="add mod">
          <ac:chgData name="ulises chong sanchez" userId="12ec326dd2179ad8" providerId="LiveId" clId="{3C19E311-C8E3-40BA-A4FE-6A6E3F0CCCEB}" dt="2025-03-10T14:23:35.378" v="140" actId="1076"/>
          <ac:spMkLst>
            <pc:docMk/>
            <pc:sldMk cId="2617145401" sldId="278"/>
            <ac:spMk id="3" creationId="{0308E9DF-F541-7DA8-E191-BE7AD01D670F}"/>
          </ac:spMkLst>
        </pc:spChg>
        <pc:spChg chg="add mod">
          <ac:chgData name="ulises chong sanchez" userId="12ec326dd2179ad8" providerId="LiveId" clId="{3C19E311-C8E3-40BA-A4FE-6A6E3F0CCCEB}" dt="2025-03-10T14:23:35.378" v="140" actId="1076"/>
          <ac:spMkLst>
            <pc:docMk/>
            <pc:sldMk cId="2617145401" sldId="278"/>
            <ac:spMk id="4" creationId="{E4D0B6F7-CCB1-16C9-8FEF-983DC3BFD53D}"/>
          </ac:spMkLst>
        </pc:spChg>
      </pc:sldChg>
      <pc:sldChg chg="addSp delSp modSp add mod">
        <pc:chgData name="ulises chong sanchez" userId="12ec326dd2179ad8" providerId="LiveId" clId="{3C19E311-C8E3-40BA-A4FE-6A6E3F0CCCEB}" dt="2025-03-10T14:24:13.510" v="149" actId="1076"/>
        <pc:sldMkLst>
          <pc:docMk/>
          <pc:sldMk cId="84066766" sldId="279"/>
        </pc:sldMkLst>
        <pc:spChg chg="add mod">
          <ac:chgData name="ulises chong sanchez" userId="12ec326dd2179ad8" providerId="LiveId" clId="{3C19E311-C8E3-40BA-A4FE-6A6E3F0CCCEB}" dt="2025-03-10T14:24:13.510" v="149" actId="1076"/>
          <ac:spMkLst>
            <pc:docMk/>
            <pc:sldMk cId="84066766" sldId="279"/>
            <ac:spMk id="2" creationId="{1F8CB51D-9973-B515-658E-6064862BEF1A}"/>
          </ac:spMkLst>
        </pc:spChg>
        <pc:spChg chg="add mod">
          <ac:chgData name="ulises chong sanchez" userId="12ec326dd2179ad8" providerId="LiveId" clId="{3C19E311-C8E3-40BA-A4FE-6A6E3F0CCCEB}" dt="2025-03-10T14:24:13.510" v="149" actId="1076"/>
          <ac:spMkLst>
            <pc:docMk/>
            <pc:sldMk cId="84066766" sldId="279"/>
            <ac:spMk id="3" creationId="{A6093DC1-7311-6FB9-86EC-6F52BDB8ECF2}"/>
          </ac:spMkLst>
        </pc:spChg>
        <pc:spChg chg="del">
          <ac:chgData name="ulises chong sanchez" userId="12ec326dd2179ad8" providerId="LiveId" clId="{3C19E311-C8E3-40BA-A4FE-6A6E3F0CCCEB}" dt="2025-03-10T14:24:02.661" v="146" actId="478"/>
          <ac:spMkLst>
            <pc:docMk/>
            <pc:sldMk cId="84066766" sldId="279"/>
            <ac:spMk id="4" creationId="{AC4E3DC6-757C-8F51-9C24-5280584D7FEB}"/>
          </ac:spMkLst>
        </pc:spChg>
        <pc:spChg chg="del">
          <ac:chgData name="ulises chong sanchez" userId="12ec326dd2179ad8" providerId="LiveId" clId="{3C19E311-C8E3-40BA-A4FE-6A6E3F0CCCEB}" dt="2025-03-10T14:24:03.892" v="147" actId="478"/>
          <ac:spMkLst>
            <pc:docMk/>
            <pc:sldMk cId="84066766" sldId="279"/>
            <ac:spMk id="5" creationId="{B699B4DF-A3C3-B81D-8786-9D5B2F0C8F7C}"/>
          </ac:spMkLst>
        </pc:spChg>
      </pc:sldChg>
    </pc:docChg>
  </pc:docChgLst>
  <pc:docChgLst>
    <pc:chgData name="ulises chong sanchez" userId="12ec326dd2179ad8" providerId="LiveId" clId="{DA7FC3E1-5359-43A6-931A-43A76875A319}"/>
    <pc:docChg chg="modSld">
      <pc:chgData name="ulises chong sanchez" userId="12ec326dd2179ad8" providerId="LiveId" clId="{DA7FC3E1-5359-43A6-931A-43A76875A319}" dt="2025-03-10T14:04:35.495" v="42" actId="20577"/>
      <pc:docMkLst>
        <pc:docMk/>
      </pc:docMkLst>
      <pc:sldChg chg="modSp mod">
        <pc:chgData name="ulises chong sanchez" userId="12ec326dd2179ad8" providerId="LiveId" clId="{DA7FC3E1-5359-43A6-931A-43A76875A319}" dt="2025-03-10T14:04:06.948" v="37" actId="20577"/>
        <pc:sldMkLst>
          <pc:docMk/>
          <pc:sldMk cId="1908244955" sldId="259"/>
        </pc:sldMkLst>
        <pc:spChg chg="mod">
          <ac:chgData name="ulises chong sanchez" userId="12ec326dd2179ad8" providerId="LiveId" clId="{DA7FC3E1-5359-43A6-931A-43A76875A319}" dt="2025-03-10T14:04:01.258" v="30" actId="255"/>
          <ac:spMkLst>
            <pc:docMk/>
            <pc:sldMk cId="1908244955" sldId="259"/>
            <ac:spMk id="2" creationId="{426A2ACB-AFA1-8854-61F7-F762DC7120A6}"/>
          </ac:spMkLst>
        </pc:spChg>
        <pc:spChg chg="mod">
          <ac:chgData name="ulises chong sanchez" userId="12ec326dd2179ad8" providerId="LiveId" clId="{DA7FC3E1-5359-43A6-931A-43A76875A319}" dt="2025-03-10T14:04:06.948" v="37" actId="20577"/>
          <ac:spMkLst>
            <pc:docMk/>
            <pc:sldMk cId="1908244955" sldId="259"/>
            <ac:spMk id="3" creationId="{78235375-9993-C06B-B0F6-36130B1A8AB8}"/>
          </ac:spMkLst>
        </pc:spChg>
      </pc:sldChg>
    </pc:docChg>
  </pc:docChgLst>
  <pc:docChgLst>
    <pc:chgData name="ulises chong sanchez" userId="12ec326dd2179ad8" providerId="LiveId" clId="{F697B645-CBFD-4131-B118-654E92B01A55}"/>
    <pc:docChg chg="custSel modSld">
      <pc:chgData name="ulises chong sanchez" userId="12ec326dd2179ad8" providerId="LiveId" clId="{F697B645-CBFD-4131-B118-654E92B01A55}" dt="2025-03-10T17:39:39.434" v="125" actId="1076"/>
      <pc:docMkLst>
        <pc:docMk/>
      </pc:docMkLst>
      <pc:sldChg chg="modSp mod">
        <pc:chgData name="ulises chong sanchez" userId="12ec326dd2179ad8" providerId="LiveId" clId="{F697B645-CBFD-4131-B118-654E92B01A55}" dt="2025-03-10T17:35:40.844" v="1" actId="20577"/>
        <pc:sldMkLst>
          <pc:docMk/>
          <pc:sldMk cId="207017922" sldId="256"/>
        </pc:sldMkLst>
        <pc:spChg chg="mod">
          <ac:chgData name="ulises chong sanchez" userId="12ec326dd2179ad8" providerId="LiveId" clId="{F697B645-CBFD-4131-B118-654E92B01A55}" dt="2025-03-10T17:35:40.844" v="1" actId="20577"/>
          <ac:spMkLst>
            <pc:docMk/>
            <pc:sldMk cId="207017922" sldId="256"/>
            <ac:spMk id="12" creationId="{293541F7-1E7B-1AD1-3228-74756D4957F6}"/>
          </ac:spMkLst>
        </pc:spChg>
      </pc:sldChg>
      <pc:sldChg chg="delSp mod">
        <pc:chgData name="ulises chong sanchez" userId="12ec326dd2179ad8" providerId="LiveId" clId="{F697B645-CBFD-4131-B118-654E92B01A55}" dt="2025-03-10T17:35:45.334" v="2" actId="478"/>
        <pc:sldMkLst>
          <pc:docMk/>
          <pc:sldMk cId="4001610001" sldId="258"/>
        </pc:sldMkLst>
        <pc:spChg chg="del">
          <ac:chgData name="ulises chong sanchez" userId="12ec326dd2179ad8" providerId="LiveId" clId="{F697B645-CBFD-4131-B118-654E92B01A55}" dt="2025-03-10T17:35:45.334" v="2" actId="478"/>
          <ac:spMkLst>
            <pc:docMk/>
            <pc:sldMk cId="4001610001" sldId="258"/>
            <ac:spMk id="6" creationId="{86A3573E-9E59-736B-5652-1F99F8DFDF8F}"/>
          </ac:spMkLst>
        </pc:spChg>
      </pc:sldChg>
      <pc:sldChg chg="addSp delSp modSp mod">
        <pc:chgData name="ulises chong sanchez" userId="12ec326dd2179ad8" providerId="LiveId" clId="{F697B645-CBFD-4131-B118-654E92B01A55}" dt="2025-03-10T17:36:29.792" v="14" actId="1076"/>
        <pc:sldMkLst>
          <pc:docMk/>
          <pc:sldMk cId="1682731154" sldId="260"/>
        </pc:sldMkLst>
        <pc:spChg chg="del">
          <ac:chgData name="ulises chong sanchez" userId="12ec326dd2179ad8" providerId="LiveId" clId="{F697B645-CBFD-4131-B118-654E92B01A55}" dt="2025-03-10T17:36:17.050" v="9" actId="478"/>
          <ac:spMkLst>
            <pc:docMk/>
            <pc:sldMk cId="1682731154" sldId="260"/>
            <ac:spMk id="3" creationId="{CDEC6F78-C1AE-9CEE-D874-86E933C54111}"/>
          </ac:spMkLst>
        </pc:spChg>
        <pc:spChg chg="add mod">
          <ac:chgData name="ulises chong sanchez" userId="12ec326dd2179ad8" providerId="LiveId" clId="{F697B645-CBFD-4131-B118-654E92B01A55}" dt="2025-03-10T17:36:29.792" v="14" actId="1076"/>
          <ac:spMkLst>
            <pc:docMk/>
            <pc:sldMk cId="1682731154" sldId="260"/>
            <ac:spMk id="4" creationId="{4E3F7DD0-D7D9-C855-F88E-F7F3E3A3CF2D}"/>
          </ac:spMkLst>
        </pc:spChg>
      </pc:sldChg>
      <pc:sldChg chg="addSp delSp modSp mod">
        <pc:chgData name="ulises chong sanchez" userId="12ec326dd2179ad8" providerId="LiveId" clId="{F697B645-CBFD-4131-B118-654E92B01A55}" dt="2025-03-10T17:37:03.944" v="24" actId="1076"/>
        <pc:sldMkLst>
          <pc:docMk/>
          <pc:sldMk cId="2692755303" sldId="261"/>
        </pc:sldMkLst>
        <pc:spChg chg="add mod">
          <ac:chgData name="ulises chong sanchez" userId="12ec326dd2179ad8" providerId="LiveId" clId="{F697B645-CBFD-4131-B118-654E92B01A55}" dt="2025-03-10T17:36:59.248" v="22" actId="1076"/>
          <ac:spMkLst>
            <pc:docMk/>
            <pc:sldMk cId="2692755303" sldId="261"/>
            <ac:spMk id="5" creationId="{D44D5590-150B-972F-F6C8-BE7E7877972A}"/>
          </ac:spMkLst>
        </pc:spChg>
        <pc:spChg chg="del">
          <ac:chgData name="ulises chong sanchez" userId="12ec326dd2179ad8" providerId="LiveId" clId="{F697B645-CBFD-4131-B118-654E92B01A55}" dt="2025-03-10T17:36:34.953" v="16" actId="478"/>
          <ac:spMkLst>
            <pc:docMk/>
            <pc:sldMk cId="2692755303" sldId="261"/>
            <ac:spMk id="8" creationId="{57A43664-A17D-A928-753E-EFE85A66A52B}"/>
          </ac:spMkLst>
        </pc:spChg>
        <pc:picChg chg="mod">
          <ac:chgData name="ulises chong sanchez" userId="12ec326dd2179ad8" providerId="LiveId" clId="{F697B645-CBFD-4131-B118-654E92B01A55}" dt="2025-03-10T17:36:53.646" v="21" actId="1076"/>
          <ac:picMkLst>
            <pc:docMk/>
            <pc:sldMk cId="2692755303" sldId="261"/>
            <ac:picMk id="2" creationId="{3A3A9A22-6A08-D990-2151-0EEBB34D9B00}"/>
          </ac:picMkLst>
        </pc:picChg>
        <pc:picChg chg="add mod">
          <ac:chgData name="ulises chong sanchez" userId="12ec326dd2179ad8" providerId="LiveId" clId="{F697B645-CBFD-4131-B118-654E92B01A55}" dt="2025-03-10T17:37:03.944" v="24" actId="1076"/>
          <ac:picMkLst>
            <pc:docMk/>
            <pc:sldMk cId="2692755303" sldId="261"/>
            <ac:picMk id="6" creationId="{36DACA53-F62A-83F3-1AF0-747D6B2FB7DB}"/>
          </ac:picMkLst>
        </pc:picChg>
        <pc:picChg chg="del">
          <ac:chgData name="ulises chong sanchez" userId="12ec326dd2179ad8" providerId="LiveId" clId="{F697B645-CBFD-4131-B118-654E92B01A55}" dt="2025-03-10T17:36:32.681" v="15" actId="478"/>
          <ac:picMkLst>
            <pc:docMk/>
            <pc:sldMk cId="2692755303" sldId="261"/>
            <ac:picMk id="7" creationId="{9D6B2545-940C-0875-EAF2-D33FF84A5D31}"/>
          </ac:picMkLst>
        </pc:picChg>
      </pc:sldChg>
      <pc:sldChg chg="delSp modSp mod">
        <pc:chgData name="ulises chong sanchez" userId="12ec326dd2179ad8" providerId="LiveId" clId="{F697B645-CBFD-4131-B118-654E92B01A55}" dt="2025-03-10T17:37:32.826" v="36" actId="478"/>
        <pc:sldMkLst>
          <pc:docMk/>
          <pc:sldMk cId="555297374" sldId="262"/>
        </pc:sldMkLst>
        <pc:spChg chg="del">
          <ac:chgData name="ulises chong sanchez" userId="12ec326dd2179ad8" providerId="LiveId" clId="{F697B645-CBFD-4131-B118-654E92B01A55}" dt="2025-03-10T17:37:32.826" v="36" actId="478"/>
          <ac:spMkLst>
            <pc:docMk/>
            <pc:sldMk cId="555297374" sldId="262"/>
            <ac:spMk id="4" creationId="{8C0A5700-4DBC-3219-556B-905F2D12218B}"/>
          </ac:spMkLst>
        </pc:spChg>
        <pc:spChg chg="mod">
          <ac:chgData name="ulises chong sanchez" userId="12ec326dd2179ad8" providerId="LiveId" clId="{F697B645-CBFD-4131-B118-654E92B01A55}" dt="2025-03-10T17:37:30.043" v="35" actId="1076"/>
          <ac:spMkLst>
            <pc:docMk/>
            <pc:sldMk cId="555297374" sldId="262"/>
            <ac:spMk id="6" creationId="{F7D80BF7-C7F0-3FA3-ADEC-56C91D40D2E6}"/>
          </ac:spMkLst>
        </pc:spChg>
        <pc:spChg chg="del">
          <ac:chgData name="ulises chong sanchez" userId="12ec326dd2179ad8" providerId="LiveId" clId="{F697B645-CBFD-4131-B118-654E92B01A55}" dt="2025-03-10T17:37:26.545" v="33" actId="478"/>
          <ac:spMkLst>
            <pc:docMk/>
            <pc:sldMk cId="555297374" sldId="262"/>
            <ac:spMk id="8" creationId="{01D82B83-2AB8-7F5C-5E3C-CEC06B812525}"/>
          </ac:spMkLst>
        </pc:spChg>
      </pc:sldChg>
      <pc:sldChg chg="addSp delSp modSp mod">
        <pc:chgData name="ulises chong sanchez" userId="12ec326dd2179ad8" providerId="LiveId" clId="{F697B645-CBFD-4131-B118-654E92B01A55}" dt="2025-03-10T17:37:54.512" v="41" actId="1076"/>
        <pc:sldMkLst>
          <pc:docMk/>
          <pc:sldMk cId="3683185292" sldId="263"/>
        </pc:sldMkLst>
        <pc:spChg chg="add mod">
          <ac:chgData name="ulises chong sanchez" userId="12ec326dd2179ad8" providerId="LiveId" clId="{F697B645-CBFD-4131-B118-654E92B01A55}" dt="2025-03-10T17:37:54.512" v="41" actId="1076"/>
          <ac:spMkLst>
            <pc:docMk/>
            <pc:sldMk cId="3683185292" sldId="263"/>
            <ac:spMk id="2" creationId="{29D4EBA0-3110-A779-E7E4-AA98DFB13CF1}"/>
          </ac:spMkLst>
        </pc:spChg>
        <pc:spChg chg="del">
          <ac:chgData name="ulises chong sanchez" userId="12ec326dd2179ad8" providerId="LiveId" clId="{F697B645-CBFD-4131-B118-654E92B01A55}" dt="2025-03-10T17:37:37.941" v="37" actId="478"/>
          <ac:spMkLst>
            <pc:docMk/>
            <pc:sldMk cId="3683185292" sldId="263"/>
            <ac:spMk id="3" creationId="{7AA5FA94-390D-0721-7BF2-5E0F12BDF0FF}"/>
          </ac:spMkLst>
        </pc:spChg>
        <pc:spChg chg="add mod">
          <ac:chgData name="ulises chong sanchez" userId="12ec326dd2179ad8" providerId="LiveId" clId="{F697B645-CBFD-4131-B118-654E92B01A55}" dt="2025-03-10T17:37:54.512" v="41" actId="1076"/>
          <ac:spMkLst>
            <pc:docMk/>
            <pc:sldMk cId="3683185292" sldId="263"/>
            <ac:spMk id="4" creationId="{C9C7C737-EBFD-DC09-85C8-E5C8F6DB6A01}"/>
          </ac:spMkLst>
        </pc:spChg>
        <pc:spChg chg="del mod">
          <ac:chgData name="ulises chong sanchez" userId="12ec326dd2179ad8" providerId="LiveId" clId="{F697B645-CBFD-4131-B118-654E92B01A55}" dt="2025-03-10T17:37:39.110" v="39" actId="478"/>
          <ac:spMkLst>
            <pc:docMk/>
            <pc:sldMk cId="3683185292" sldId="263"/>
            <ac:spMk id="5" creationId="{20BB3D04-FF07-E7C6-5F73-C0121633BCDC}"/>
          </ac:spMkLst>
        </pc:spChg>
      </pc:sldChg>
      <pc:sldChg chg="addSp delSp modSp mod">
        <pc:chgData name="ulises chong sanchez" userId="12ec326dd2179ad8" providerId="LiveId" clId="{F697B645-CBFD-4131-B118-654E92B01A55}" dt="2025-03-10T17:38:26.907" v="49" actId="1076"/>
        <pc:sldMkLst>
          <pc:docMk/>
          <pc:sldMk cId="1240519926" sldId="265"/>
        </pc:sldMkLst>
        <pc:spChg chg="del">
          <ac:chgData name="ulises chong sanchez" userId="12ec326dd2179ad8" providerId="LiveId" clId="{F697B645-CBFD-4131-B118-654E92B01A55}" dt="2025-03-10T17:38:12.576" v="45" actId="478"/>
          <ac:spMkLst>
            <pc:docMk/>
            <pc:sldMk cId="1240519926" sldId="265"/>
            <ac:spMk id="2" creationId="{9E2142ED-D3EA-5841-9E6B-645612F66AF2}"/>
          </ac:spMkLst>
        </pc:spChg>
        <pc:spChg chg="del mod">
          <ac:chgData name="ulises chong sanchez" userId="12ec326dd2179ad8" providerId="LiveId" clId="{F697B645-CBFD-4131-B118-654E92B01A55}" dt="2025-03-10T17:38:15.422" v="47" actId="478"/>
          <ac:spMkLst>
            <pc:docMk/>
            <pc:sldMk cId="1240519926" sldId="265"/>
            <ac:spMk id="3" creationId="{DE0691FF-4BC9-01E7-776D-5F6E9FF202EF}"/>
          </ac:spMkLst>
        </pc:spChg>
        <pc:spChg chg="add mod">
          <ac:chgData name="ulises chong sanchez" userId="12ec326dd2179ad8" providerId="LiveId" clId="{F697B645-CBFD-4131-B118-654E92B01A55}" dt="2025-03-10T17:38:26.907" v="49" actId="1076"/>
          <ac:spMkLst>
            <pc:docMk/>
            <pc:sldMk cId="1240519926" sldId="265"/>
            <ac:spMk id="4" creationId="{39B5F410-8931-67EB-AFE7-D9012D03BC29}"/>
          </ac:spMkLst>
        </pc:spChg>
        <pc:spChg chg="add mod">
          <ac:chgData name="ulises chong sanchez" userId="12ec326dd2179ad8" providerId="LiveId" clId="{F697B645-CBFD-4131-B118-654E92B01A55}" dt="2025-03-10T17:38:26.907" v="49" actId="1076"/>
          <ac:spMkLst>
            <pc:docMk/>
            <pc:sldMk cId="1240519926" sldId="265"/>
            <ac:spMk id="5" creationId="{4DCCEEC9-220A-64ED-1AE1-3CC9E01EF94B}"/>
          </ac:spMkLst>
        </pc:spChg>
      </pc:sldChg>
      <pc:sldChg chg="modSp mod">
        <pc:chgData name="ulises chong sanchez" userId="12ec326dd2179ad8" providerId="LiveId" clId="{F697B645-CBFD-4131-B118-654E92B01A55}" dt="2025-03-10T17:39:09.957" v="119" actId="20577"/>
        <pc:sldMkLst>
          <pc:docMk/>
          <pc:sldMk cId="1127120312" sldId="268"/>
        </pc:sldMkLst>
        <pc:spChg chg="mod">
          <ac:chgData name="ulises chong sanchez" userId="12ec326dd2179ad8" providerId="LiveId" clId="{F697B645-CBFD-4131-B118-654E92B01A55}" dt="2025-03-10T17:39:09.957" v="119" actId="20577"/>
          <ac:spMkLst>
            <pc:docMk/>
            <pc:sldMk cId="1127120312" sldId="268"/>
            <ac:spMk id="6" creationId="{53FC380E-9C29-78C5-24D7-3FDF6E6866AE}"/>
          </ac:spMkLst>
        </pc:spChg>
      </pc:sldChg>
      <pc:sldChg chg="addSp delSp modSp mod">
        <pc:chgData name="ulises chong sanchez" userId="12ec326dd2179ad8" providerId="LiveId" clId="{F697B645-CBFD-4131-B118-654E92B01A55}" dt="2025-03-10T17:39:39.434" v="125" actId="1076"/>
        <pc:sldMkLst>
          <pc:docMk/>
          <pc:sldMk cId="2299899343" sldId="270"/>
        </pc:sldMkLst>
        <pc:spChg chg="del">
          <ac:chgData name="ulises chong sanchez" userId="12ec326dd2179ad8" providerId="LiveId" clId="{F697B645-CBFD-4131-B118-654E92B01A55}" dt="2025-03-10T17:39:17.315" v="120" actId="478"/>
          <ac:spMkLst>
            <pc:docMk/>
            <pc:sldMk cId="2299899343" sldId="270"/>
            <ac:spMk id="3" creationId="{6F800A11-7546-ECC8-5973-732FE404F5E3}"/>
          </ac:spMkLst>
        </pc:spChg>
        <pc:spChg chg="add mod">
          <ac:chgData name="ulises chong sanchez" userId="12ec326dd2179ad8" providerId="LiveId" clId="{F697B645-CBFD-4131-B118-654E92B01A55}" dt="2025-03-10T17:39:23.155" v="121"/>
          <ac:spMkLst>
            <pc:docMk/>
            <pc:sldMk cId="2299899343" sldId="270"/>
            <ac:spMk id="4" creationId="{8528569E-229B-58CA-6219-48318347714E}"/>
          </ac:spMkLst>
        </pc:spChg>
        <pc:spChg chg="add mod">
          <ac:chgData name="ulises chong sanchez" userId="12ec326dd2179ad8" providerId="LiveId" clId="{F697B645-CBFD-4131-B118-654E92B01A55}" dt="2025-03-10T17:39:23.155" v="121"/>
          <ac:spMkLst>
            <pc:docMk/>
            <pc:sldMk cId="2299899343" sldId="270"/>
            <ac:spMk id="5" creationId="{96B8220F-135A-CE62-6E88-985B78D21739}"/>
          </ac:spMkLst>
        </pc:spChg>
        <pc:spChg chg="add mod">
          <ac:chgData name="ulises chong sanchez" userId="12ec326dd2179ad8" providerId="LiveId" clId="{F697B645-CBFD-4131-B118-654E92B01A55}" dt="2025-03-10T17:39:33.960" v="124" actId="207"/>
          <ac:spMkLst>
            <pc:docMk/>
            <pc:sldMk cId="2299899343" sldId="270"/>
            <ac:spMk id="6" creationId="{337E223A-0E84-DAD5-1083-278F09EF660C}"/>
          </ac:spMkLst>
        </pc:spChg>
        <pc:picChg chg="mod">
          <ac:chgData name="ulises chong sanchez" userId="12ec326dd2179ad8" providerId="LiveId" clId="{F697B645-CBFD-4131-B118-654E92B01A55}" dt="2025-03-10T17:39:39.434" v="125" actId="1076"/>
          <ac:picMkLst>
            <pc:docMk/>
            <pc:sldMk cId="2299899343" sldId="270"/>
            <ac:picMk id="2" creationId="{45E02E7B-C8AD-29E0-5C63-3C6980977FAC}"/>
          </ac:picMkLst>
        </pc:picChg>
      </pc:sldChg>
      <pc:sldChg chg="addSp delSp modSp mod">
        <pc:chgData name="ulises chong sanchez" userId="12ec326dd2179ad8" providerId="LiveId" clId="{F697B645-CBFD-4131-B118-654E92B01A55}" dt="2025-03-10T17:38:07.897" v="44" actId="1076"/>
        <pc:sldMkLst>
          <pc:docMk/>
          <pc:sldMk cId="2964660105" sldId="277"/>
        </pc:sldMkLst>
        <pc:spChg chg="add mod">
          <ac:chgData name="ulises chong sanchez" userId="12ec326dd2179ad8" providerId="LiveId" clId="{F697B645-CBFD-4131-B118-654E92B01A55}" dt="2025-03-10T17:38:07.897" v="44" actId="1076"/>
          <ac:spMkLst>
            <pc:docMk/>
            <pc:sldMk cId="2964660105" sldId="277"/>
            <ac:spMk id="2" creationId="{F6A7804A-07E4-2A20-DA1E-E0970A06FA59}"/>
          </ac:spMkLst>
        </pc:spChg>
        <pc:spChg chg="del">
          <ac:chgData name="ulises chong sanchez" userId="12ec326dd2179ad8" providerId="LiveId" clId="{F697B645-CBFD-4131-B118-654E92B01A55}" dt="2025-03-10T17:37:59.049" v="42" actId="478"/>
          <ac:spMkLst>
            <pc:docMk/>
            <pc:sldMk cId="2964660105" sldId="277"/>
            <ac:spMk id="3" creationId="{0153F4AD-A809-1BF7-C4E3-46BB1C6A2363}"/>
          </ac:spMkLst>
        </pc:spChg>
        <pc:spChg chg="add mod">
          <ac:chgData name="ulises chong sanchez" userId="12ec326dd2179ad8" providerId="LiveId" clId="{F697B645-CBFD-4131-B118-654E92B01A55}" dt="2025-03-10T17:38:07.897" v="44" actId="1076"/>
          <ac:spMkLst>
            <pc:docMk/>
            <pc:sldMk cId="2964660105" sldId="277"/>
            <ac:spMk id="4" creationId="{29E63B54-22CF-D7EA-5212-3C7321EB5C20}"/>
          </ac:spMkLst>
        </pc:spChg>
      </pc:sldChg>
    </pc:docChg>
  </pc:docChgLst>
  <pc:docChgLst>
    <pc:chgData name="ulises chong sanchez" userId="12ec326dd2179ad8" providerId="LiveId" clId="{EE4D5CB7-D6AB-4D25-B1D3-C514B2FE4C04}"/>
    <pc:docChg chg="custSel modSld">
      <pc:chgData name="ulises chong sanchez" userId="12ec326dd2179ad8" providerId="LiveId" clId="{EE4D5CB7-D6AB-4D25-B1D3-C514B2FE4C04}" dt="2025-03-10T16:13:28.750" v="272" actId="1076"/>
      <pc:docMkLst>
        <pc:docMk/>
      </pc:docMkLst>
      <pc:sldChg chg="addSp modSp mod">
        <pc:chgData name="ulises chong sanchez" userId="12ec326dd2179ad8" providerId="LiveId" clId="{EE4D5CB7-D6AB-4D25-B1D3-C514B2FE4C04}" dt="2025-03-10T16:07:57.735" v="8" actId="207"/>
        <pc:sldMkLst>
          <pc:docMk/>
          <pc:sldMk cId="4001610001" sldId="258"/>
        </pc:sldMkLst>
        <pc:spChg chg="add mod">
          <ac:chgData name="ulises chong sanchez" userId="12ec326dd2179ad8" providerId="LiveId" clId="{EE4D5CB7-D6AB-4D25-B1D3-C514B2FE4C04}" dt="2025-03-10T16:07:57.735" v="8" actId="207"/>
          <ac:spMkLst>
            <pc:docMk/>
            <pc:sldMk cId="4001610001" sldId="258"/>
            <ac:spMk id="6" creationId="{17456AA4-626D-A16B-FB3E-9484C23126AD}"/>
          </ac:spMkLst>
        </pc:spChg>
      </pc:sldChg>
      <pc:sldChg chg="addSp delSp modSp mod">
        <pc:chgData name="ulises chong sanchez" userId="12ec326dd2179ad8" providerId="LiveId" clId="{EE4D5CB7-D6AB-4D25-B1D3-C514B2FE4C04}" dt="2025-03-10T16:11:56.264" v="171" actId="1076"/>
        <pc:sldMkLst>
          <pc:docMk/>
          <pc:sldMk cId="1240519926" sldId="265"/>
        </pc:sldMkLst>
        <pc:spChg chg="add mod">
          <ac:chgData name="ulises chong sanchez" userId="12ec326dd2179ad8" providerId="LiveId" clId="{EE4D5CB7-D6AB-4D25-B1D3-C514B2FE4C04}" dt="2025-03-10T16:11:56.264" v="171" actId="1076"/>
          <ac:spMkLst>
            <pc:docMk/>
            <pc:sldMk cId="1240519926" sldId="265"/>
            <ac:spMk id="2" creationId="{C7D393BB-1AC1-F7F0-236B-8C4821F14749}"/>
          </ac:spMkLst>
        </pc:spChg>
        <pc:spChg chg="add mod">
          <ac:chgData name="ulises chong sanchez" userId="12ec326dd2179ad8" providerId="LiveId" clId="{EE4D5CB7-D6AB-4D25-B1D3-C514B2FE4C04}" dt="2025-03-10T16:11:56.264" v="171" actId="1076"/>
          <ac:spMkLst>
            <pc:docMk/>
            <pc:sldMk cId="1240519926" sldId="265"/>
            <ac:spMk id="3" creationId="{0D8BECB4-DA52-3EDF-1F4A-1FCB50D132BE}"/>
          </ac:spMkLst>
        </pc:spChg>
        <pc:spChg chg="del">
          <ac:chgData name="ulises chong sanchez" userId="12ec326dd2179ad8" providerId="LiveId" clId="{EE4D5CB7-D6AB-4D25-B1D3-C514B2FE4C04}" dt="2025-03-10T16:11:45.022" v="168" actId="478"/>
          <ac:spMkLst>
            <pc:docMk/>
            <pc:sldMk cId="1240519926" sldId="265"/>
            <ac:spMk id="4" creationId="{2DB0ABE3-45CF-D420-1EA0-F32B34D5E250}"/>
          </ac:spMkLst>
        </pc:spChg>
        <pc:picChg chg="del">
          <ac:chgData name="ulises chong sanchez" userId="12ec326dd2179ad8" providerId="LiveId" clId="{EE4D5CB7-D6AB-4D25-B1D3-C514B2FE4C04}" dt="2025-03-10T16:11:46.140" v="169" actId="478"/>
          <ac:picMkLst>
            <pc:docMk/>
            <pc:sldMk cId="1240519926" sldId="265"/>
            <ac:picMk id="5" creationId="{5124A5D1-678B-5FCD-71A1-10FC7934D98C}"/>
          </ac:picMkLst>
        </pc:picChg>
      </pc:sldChg>
      <pc:sldChg chg="modSp mod">
        <pc:chgData name="ulises chong sanchez" userId="12ec326dd2179ad8" providerId="LiveId" clId="{EE4D5CB7-D6AB-4D25-B1D3-C514B2FE4C04}" dt="2025-03-10T16:13:03.525" v="266" actId="20577"/>
        <pc:sldMkLst>
          <pc:docMk/>
          <pc:sldMk cId="1127120312" sldId="268"/>
        </pc:sldMkLst>
        <pc:spChg chg="mod">
          <ac:chgData name="ulises chong sanchez" userId="12ec326dd2179ad8" providerId="LiveId" clId="{EE4D5CB7-D6AB-4D25-B1D3-C514B2FE4C04}" dt="2025-03-10T16:12:41.596" v="214" actId="20577"/>
          <ac:spMkLst>
            <pc:docMk/>
            <pc:sldMk cId="1127120312" sldId="268"/>
            <ac:spMk id="4" creationId="{12F5FCB3-FC4E-379E-F496-7B9AEBEF8F8B}"/>
          </ac:spMkLst>
        </pc:spChg>
        <pc:spChg chg="mod">
          <ac:chgData name="ulises chong sanchez" userId="12ec326dd2179ad8" providerId="LiveId" clId="{EE4D5CB7-D6AB-4D25-B1D3-C514B2FE4C04}" dt="2025-03-10T16:13:03.525" v="266" actId="20577"/>
          <ac:spMkLst>
            <pc:docMk/>
            <pc:sldMk cId="1127120312" sldId="268"/>
            <ac:spMk id="6" creationId="{53FC380E-9C29-78C5-24D7-3FDF6E6866AE}"/>
          </ac:spMkLst>
        </pc:spChg>
      </pc:sldChg>
      <pc:sldChg chg="addSp delSp modSp mod">
        <pc:chgData name="ulises chong sanchez" userId="12ec326dd2179ad8" providerId="LiveId" clId="{EE4D5CB7-D6AB-4D25-B1D3-C514B2FE4C04}" dt="2025-03-10T16:13:28.750" v="272" actId="1076"/>
        <pc:sldMkLst>
          <pc:docMk/>
          <pc:sldMk cId="2299899343" sldId="270"/>
        </pc:sldMkLst>
        <pc:spChg chg="add mod">
          <ac:chgData name="ulises chong sanchez" userId="12ec326dd2179ad8" providerId="LiveId" clId="{EE4D5CB7-D6AB-4D25-B1D3-C514B2FE4C04}" dt="2025-03-10T16:13:28.750" v="272" actId="1076"/>
          <ac:spMkLst>
            <pc:docMk/>
            <pc:sldMk cId="2299899343" sldId="270"/>
            <ac:spMk id="3" creationId="{845E3371-2D1A-269D-D9BE-A4D9874CB985}"/>
          </ac:spMkLst>
        </pc:spChg>
        <pc:spChg chg="del">
          <ac:chgData name="ulises chong sanchez" userId="12ec326dd2179ad8" providerId="LiveId" clId="{EE4D5CB7-D6AB-4D25-B1D3-C514B2FE4C04}" dt="2025-03-10T16:13:09.568" v="267" actId="478"/>
          <ac:spMkLst>
            <pc:docMk/>
            <pc:sldMk cId="2299899343" sldId="270"/>
            <ac:spMk id="4" creationId="{B7394D9E-E10C-5A87-1557-E712934D06D9}"/>
          </ac:spMkLst>
        </pc:spChg>
      </pc:sldChg>
      <pc:sldChg chg="addSp delSp modSp mod">
        <pc:chgData name="ulises chong sanchez" userId="12ec326dd2179ad8" providerId="LiveId" clId="{EE4D5CB7-D6AB-4D25-B1D3-C514B2FE4C04}" dt="2025-03-10T16:11:40.455" v="167" actId="1076"/>
        <pc:sldMkLst>
          <pc:docMk/>
          <pc:sldMk cId="2964660105" sldId="277"/>
        </pc:sldMkLst>
        <pc:spChg chg="del">
          <ac:chgData name="ulises chong sanchez" userId="12ec326dd2179ad8" providerId="LiveId" clId="{EE4D5CB7-D6AB-4D25-B1D3-C514B2FE4C04}" dt="2025-03-10T16:11:25.085" v="164" actId="478"/>
          <ac:spMkLst>
            <pc:docMk/>
            <pc:sldMk cId="2964660105" sldId="277"/>
            <ac:spMk id="2" creationId="{7E250AF6-6FEE-E18E-8E0F-70A205E15891}"/>
          </ac:spMkLst>
        </pc:spChg>
        <pc:spChg chg="add mod">
          <ac:chgData name="ulises chong sanchez" userId="12ec326dd2179ad8" providerId="LiveId" clId="{EE4D5CB7-D6AB-4D25-B1D3-C514B2FE4C04}" dt="2025-03-10T16:11:40.455" v="167" actId="1076"/>
          <ac:spMkLst>
            <pc:docMk/>
            <pc:sldMk cId="2964660105" sldId="277"/>
            <ac:spMk id="3" creationId="{32319DB9-8DD1-A4F6-3453-C51DFA47664C}"/>
          </ac:spMkLst>
        </pc:spChg>
        <pc:spChg chg="add mod">
          <ac:chgData name="ulises chong sanchez" userId="12ec326dd2179ad8" providerId="LiveId" clId="{EE4D5CB7-D6AB-4D25-B1D3-C514B2FE4C04}" dt="2025-03-10T16:11:40.455" v="167" actId="1076"/>
          <ac:spMkLst>
            <pc:docMk/>
            <pc:sldMk cId="2964660105" sldId="277"/>
            <ac:spMk id="4" creationId="{E49F09BD-E2D7-F4D6-481D-FA76FCCD15F2}"/>
          </ac:spMkLst>
        </pc:spChg>
        <pc:spChg chg="add mod">
          <ac:chgData name="ulises chong sanchez" userId="12ec326dd2179ad8" providerId="LiveId" clId="{EE4D5CB7-D6AB-4D25-B1D3-C514B2FE4C04}" dt="2025-03-10T16:11:40.455" v="167" actId="1076"/>
          <ac:spMkLst>
            <pc:docMk/>
            <pc:sldMk cId="2964660105" sldId="277"/>
            <ac:spMk id="6" creationId="{CBE1C66C-7CBA-1F91-C448-1DA40819B439}"/>
          </ac:spMkLst>
        </pc:spChg>
        <pc:spChg chg="add mod">
          <ac:chgData name="ulises chong sanchez" userId="12ec326dd2179ad8" providerId="LiveId" clId="{EE4D5CB7-D6AB-4D25-B1D3-C514B2FE4C04}" dt="2025-03-10T16:11:40.455" v="167" actId="1076"/>
          <ac:spMkLst>
            <pc:docMk/>
            <pc:sldMk cId="2964660105" sldId="277"/>
            <ac:spMk id="7" creationId="{31C0AF8A-60E5-F63F-0DB8-5891EADC4887}"/>
          </ac:spMkLst>
        </pc:spChg>
        <pc:picChg chg="del">
          <ac:chgData name="ulises chong sanchez" userId="12ec326dd2179ad8" providerId="LiveId" clId="{EE4D5CB7-D6AB-4D25-B1D3-C514B2FE4C04}" dt="2025-03-10T16:11:25.966" v="165" actId="478"/>
          <ac:picMkLst>
            <pc:docMk/>
            <pc:sldMk cId="2964660105" sldId="277"/>
            <ac:picMk id="5" creationId="{B9D47F66-D488-2E02-B50E-8A11B054F5CC}"/>
          </ac:picMkLst>
        </pc:picChg>
      </pc:sldChg>
      <pc:sldChg chg="addSp delSp modSp mod">
        <pc:chgData name="ulises chong sanchez" userId="12ec326dd2179ad8" providerId="LiveId" clId="{EE4D5CB7-D6AB-4D25-B1D3-C514B2FE4C04}" dt="2025-03-10T16:12:17.701" v="177" actId="1076"/>
        <pc:sldMkLst>
          <pc:docMk/>
          <pc:sldMk cId="1222617259" sldId="278"/>
        </pc:sldMkLst>
        <pc:spChg chg="del">
          <ac:chgData name="ulises chong sanchez" userId="12ec326dd2179ad8" providerId="LiveId" clId="{EE4D5CB7-D6AB-4D25-B1D3-C514B2FE4C04}" dt="2025-03-10T16:12:00.434" v="172" actId="478"/>
          <ac:spMkLst>
            <pc:docMk/>
            <pc:sldMk cId="1222617259" sldId="278"/>
            <ac:spMk id="2" creationId="{B7390BB0-94EF-76DB-2C71-9C98ED772BC7}"/>
          </ac:spMkLst>
        </pc:spChg>
        <pc:spChg chg="add mod">
          <ac:chgData name="ulises chong sanchez" userId="12ec326dd2179ad8" providerId="LiveId" clId="{EE4D5CB7-D6AB-4D25-B1D3-C514B2FE4C04}" dt="2025-03-10T16:12:15.297" v="176" actId="1076"/>
          <ac:spMkLst>
            <pc:docMk/>
            <pc:sldMk cId="1222617259" sldId="278"/>
            <ac:spMk id="4" creationId="{6F31DD79-0ECB-097E-E3E4-E1659AA83D82}"/>
          </ac:spMkLst>
        </pc:spChg>
        <pc:spChg chg="add mod">
          <ac:chgData name="ulises chong sanchez" userId="12ec326dd2179ad8" providerId="LiveId" clId="{EE4D5CB7-D6AB-4D25-B1D3-C514B2FE4C04}" dt="2025-03-10T16:12:17.701" v="177" actId="1076"/>
          <ac:spMkLst>
            <pc:docMk/>
            <pc:sldMk cId="1222617259" sldId="278"/>
            <ac:spMk id="5" creationId="{D2251BEF-73F1-34EF-44B2-E178D320DBD5}"/>
          </ac:spMkLst>
        </pc:spChg>
        <pc:picChg chg="del">
          <ac:chgData name="ulises chong sanchez" userId="12ec326dd2179ad8" providerId="LiveId" clId="{EE4D5CB7-D6AB-4D25-B1D3-C514B2FE4C04}" dt="2025-03-10T16:12:01.080" v="173" actId="478"/>
          <ac:picMkLst>
            <pc:docMk/>
            <pc:sldMk cId="1222617259" sldId="278"/>
            <ac:picMk id="3" creationId="{3A731998-1385-4A9A-93E7-F7DD8A1C433F}"/>
          </ac:picMkLst>
        </pc:picChg>
      </pc:sldChg>
    </pc:docChg>
  </pc:docChgLst>
  <pc:docChgLst>
    <pc:chgData name="ulises chong sanchez" userId="12ec326dd2179ad8" providerId="LiveId" clId="{95B9818A-C8DD-4311-BFEC-594580C8B452}"/>
    <pc:docChg chg="custSel delSld modSld">
      <pc:chgData name="ulises chong sanchez" userId="12ec326dd2179ad8" providerId="LiveId" clId="{95B9818A-C8DD-4311-BFEC-594580C8B452}" dt="2025-03-10T17:46:57.285" v="114" actId="14100"/>
      <pc:docMkLst>
        <pc:docMk/>
      </pc:docMkLst>
    </pc:docChg>
  </pc:docChgLst>
  <pc:docChgLst>
    <pc:chgData name="ulises chong sanchez" userId="12ec326dd2179ad8" providerId="LiveId" clId="{653EE0F6-554C-457E-A8AC-EA12EC1E19E4}"/>
    <pc:docChg chg="custSel modSld">
      <pc:chgData name="ulises chong sanchez" userId="12ec326dd2179ad8" providerId="LiveId" clId="{653EE0F6-554C-457E-A8AC-EA12EC1E19E4}" dt="2025-03-10T16:19:51.834" v="201" actId="207"/>
      <pc:docMkLst>
        <pc:docMk/>
      </pc:docMkLst>
      <pc:sldChg chg="addSp delSp modSp mod">
        <pc:chgData name="ulises chong sanchez" userId="12ec326dd2179ad8" providerId="LiveId" clId="{653EE0F6-554C-457E-A8AC-EA12EC1E19E4}" dt="2025-03-10T16:18:35.692" v="102" actId="1076"/>
        <pc:sldMkLst>
          <pc:docMk/>
          <pc:sldMk cId="1222617259" sldId="278"/>
        </pc:sldMkLst>
        <pc:spChg chg="add mod">
          <ac:chgData name="ulises chong sanchez" userId="12ec326dd2179ad8" providerId="LiveId" clId="{653EE0F6-554C-457E-A8AC-EA12EC1E19E4}" dt="2025-03-10T16:18:35.692" v="102" actId="1076"/>
          <ac:spMkLst>
            <pc:docMk/>
            <pc:sldMk cId="1222617259" sldId="278"/>
            <ac:spMk id="2" creationId="{194AD521-722D-0B3D-1CC4-4D253C31884A}"/>
          </ac:spMkLst>
        </pc:spChg>
        <pc:spChg chg="add mod">
          <ac:chgData name="ulises chong sanchez" userId="12ec326dd2179ad8" providerId="LiveId" clId="{653EE0F6-554C-457E-A8AC-EA12EC1E19E4}" dt="2025-03-10T16:18:35.692" v="102" actId="1076"/>
          <ac:spMkLst>
            <pc:docMk/>
            <pc:sldMk cId="1222617259" sldId="278"/>
            <ac:spMk id="3" creationId="{C65039DA-4C1D-6330-90F6-488B2A6ADBA9}"/>
          </ac:spMkLst>
        </pc:spChg>
        <pc:spChg chg="del">
          <ac:chgData name="ulises chong sanchez" userId="12ec326dd2179ad8" providerId="LiveId" clId="{653EE0F6-554C-457E-A8AC-EA12EC1E19E4}" dt="2025-03-10T16:18:16.773" v="99" actId="478"/>
          <ac:spMkLst>
            <pc:docMk/>
            <pc:sldMk cId="1222617259" sldId="278"/>
            <ac:spMk id="4" creationId="{6F31DD79-0ECB-097E-E3E4-E1659AA83D82}"/>
          </ac:spMkLst>
        </pc:spChg>
        <pc:spChg chg="del">
          <ac:chgData name="ulises chong sanchez" userId="12ec326dd2179ad8" providerId="LiveId" clId="{653EE0F6-554C-457E-A8AC-EA12EC1E19E4}" dt="2025-03-10T16:18:18.197" v="100" actId="478"/>
          <ac:spMkLst>
            <pc:docMk/>
            <pc:sldMk cId="1222617259" sldId="278"/>
            <ac:spMk id="5" creationId="{D2251BEF-73F1-34EF-44B2-E178D320DBD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E853A6C-7877-62CB-CBDE-A6C70B75E1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2F8EBC4-22D0-ED96-D7D8-D153610D9F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AC527-CD30-A143-92D4-15F3D11AEF7E}" type="datetimeFigureOut">
              <a:rPr lang="es-ES_tradnl" smtClean="0"/>
              <a:t>28/05/2025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309FAE-6D08-C545-126D-E17B25A4D2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D4DC7E-3601-B967-1BE0-03B6A87392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477A2-00FE-1448-9D43-631A6FDD0F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2156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DB8262B-FAB2-6949-C70E-93A664EBE0FA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233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F29ECF1-4749-E454-988C-D9949DB40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4168" y="-36094"/>
            <a:ext cx="12320336" cy="693018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871A2EE-F3BD-DC39-2F1F-4123045A0E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55710" y="652825"/>
            <a:ext cx="2474239" cy="6159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1710AB-03AC-FA76-93E8-BC38B89861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00150" y="520701"/>
            <a:ext cx="3575050" cy="8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F5C7026-F1CD-7DD1-ADCD-9E585D4A0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189" t="92772"/>
          <a:stretch/>
        </p:blipFill>
        <p:spPr>
          <a:xfrm>
            <a:off x="2409371" y="6387192"/>
            <a:ext cx="9811657" cy="4998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EAB8D58-5D5B-39DF-8EE4-2E0A8C3181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42400" y="499837"/>
            <a:ext cx="2317749" cy="5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6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15DECBA-FF80-FFF5-1732-F526CFE7F692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233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F5C7026-F1CD-7DD1-ADCD-9E585D4A0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189" t="92772"/>
          <a:stretch/>
        </p:blipFill>
        <p:spPr>
          <a:xfrm>
            <a:off x="2409371" y="6387192"/>
            <a:ext cx="9811657" cy="49983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00D9F6D-9D20-D897-CAB1-94ED518A04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42400" y="499837"/>
            <a:ext cx="2317749" cy="5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78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CDC08D2-9B13-940C-3339-A89D9756726F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233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0380C7-9F33-D10B-0672-83BB0ACD6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664"/>
          <a:stretch/>
        </p:blipFill>
        <p:spPr>
          <a:xfrm>
            <a:off x="-43542" y="-49628"/>
            <a:ext cx="8261225" cy="6928230"/>
          </a:xfrm>
          <a:prstGeom prst="rect">
            <a:avLst/>
          </a:prstGeom>
        </p:spPr>
      </p:pic>
      <p:sp>
        <p:nvSpPr>
          <p:cNvPr id="8" name="Redondear rectángulo de esquina del mismo lado 7">
            <a:extLst>
              <a:ext uri="{FF2B5EF4-FFF2-40B4-BE49-F238E27FC236}">
                <a16:creationId xmlns:a16="http://schemas.microsoft.com/office/drawing/2014/main" id="{1608E142-125A-572E-532D-D959101BB8DF}"/>
              </a:ext>
            </a:extLst>
          </p:cNvPr>
          <p:cNvSpPr/>
          <p:nvPr userDrawn="1"/>
        </p:nvSpPr>
        <p:spPr>
          <a:xfrm flipV="1">
            <a:off x="5506109" y="1071343"/>
            <a:ext cx="4987720" cy="5807257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14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5753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D52723C-52DF-017F-067A-BF29375098B7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233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dondear rectángulo de una esquina 7">
            <a:extLst>
              <a:ext uri="{FF2B5EF4-FFF2-40B4-BE49-F238E27FC236}">
                <a16:creationId xmlns:a16="http://schemas.microsoft.com/office/drawing/2014/main" id="{86711D59-F009-BEE6-4B30-0A70D2E59195}"/>
              </a:ext>
            </a:extLst>
          </p:cNvPr>
          <p:cNvSpPr/>
          <p:nvPr userDrawn="1"/>
        </p:nvSpPr>
        <p:spPr>
          <a:xfrm flipV="1">
            <a:off x="-29028" y="-5"/>
            <a:ext cx="10566399" cy="5892803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8050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BFF5FF-1712-6812-72C1-9D5380A7451C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233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9E62BFC-D835-6A57-A215-E604414C27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331"/>
          <a:stretch/>
        </p:blipFill>
        <p:spPr>
          <a:xfrm>
            <a:off x="-43542" y="-39578"/>
            <a:ext cx="9309921" cy="6937156"/>
          </a:xfrm>
          <a:prstGeom prst="rect">
            <a:avLst/>
          </a:prstGeom>
        </p:spPr>
      </p:pic>
      <p:sp>
        <p:nvSpPr>
          <p:cNvPr id="8" name="Redondear rectángulo de esquina del mismo lado 7">
            <a:extLst>
              <a:ext uri="{FF2B5EF4-FFF2-40B4-BE49-F238E27FC236}">
                <a16:creationId xmlns:a16="http://schemas.microsoft.com/office/drawing/2014/main" id="{664C0FC9-C200-E933-6D66-F547BA65675F}"/>
              </a:ext>
            </a:extLst>
          </p:cNvPr>
          <p:cNvSpPr/>
          <p:nvPr userDrawn="1"/>
        </p:nvSpPr>
        <p:spPr>
          <a:xfrm rot="16200000" flipV="1">
            <a:off x="6679800" y="1375630"/>
            <a:ext cx="4484723" cy="661026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14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7271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47B603-373B-46F2-F6C2-F82BAA700D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351" r="70376" b="15778"/>
          <a:stretch/>
        </p:blipFill>
        <p:spPr>
          <a:xfrm>
            <a:off x="-29027" y="1084943"/>
            <a:ext cx="3585028" cy="46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01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B98A902-71D1-F0C0-AD28-8FC521E32D2F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233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1D2B53F6-68B4-37A4-4531-DA6A2AF5020E}"/>
              </a:ext>
            </a:extLst>
          </p:cNvPr>
          <p:cNvSpPr/>
          <p:nvPr userDrawn="1"/>
        </p:nvSpPr>
        <p:spPr>
          <a:xfrm rot="5400000" flipH="1" flipV="1">
            <a:off x="2638467" y="-1948051"/>
            <a:ext cx="1494973" cy="6842497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14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C7AAE1-BC56-49E0-F773-B5CE8236A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887"/>
          <a:stretch/>
        </p:blipFill>
        <p:spPr>
          <a:xfrm>
            <a:off x="6079257" y="3222171"/>
            <a:ext cx="6148036" cy="36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7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C356516-0323-352B-D876-B06214FF0BCB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147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FDC1A6-1059-69DB-A1CF-D0F5BF046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61" r="70952" b="15345"/>
          <a:stretch/>
        </p:blipFill>
        <p:spPr>
          <a:xfrm>
            <a:off x="-29028" y="1074056"/>
            <a:ext cx="3541486" cy="473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00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3686540-A0CD-79AC-D4F5-81695546F574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233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0A9FF0-E541-F7CE-3400-B4349678C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4168" y="-36094"/>
            <a:ext cx="12320336" cy="693018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53D40A-9F65-D702-13A4-E1BD0230A5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91050" y="3054350"/>
            <a:ext cx="3009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30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4FE0667-5A43-FB09-C118-C1779576F9E8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233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dondear rectángulo de una esquina 11">
            <a:extLst>
              <a:ext uri="{FF2B5EF4-FFF2-40B4-BE49-F238E27FC236}">
                <a16:creationId xmlns:a16="http://schemas.microsoft.com/office/drawing/2014/main" id="{8AAC1876-93BB-AC40-6F48-DEDD4CA16CA3}"/>
              </a:ext>
            </a:extLst>
          </p:cNvPr>
          <p:cNvSpPr/>
          <p:nvPr userDrawn="1"/>
        </p:nvSpPr>
        <p:spPr>
          <a:xfrm flipH="1" flipV="1">
            <a:off x="3811603" y="1164656"/>
            <a:ext cx="8415687" cy="5693343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dondear rectángulo de esquina del mismo lado 10">
            <a:extLst>
              <a:ext uri="{FF2B5EF4-FFF2-40B4-BE49-F238E27FC236}">
                <a16:creationId xmlns:a16="http://schemas.microsoft.com/office/drawing/2014/main" id="{D904807A-4EED-30C2-609F-C81D62912E4B}"/>
              </a:ext>
            </a:extLst>
          </p:cNvPr>
          <p:cNvSpPr/>
          <p:nvPr userDrawn="1"/>
        </p:nvSpPr>
        <p:spPr>
          <a:xfrm>
            <a:off x="847024" y="-1"/>
            <a:ext cx="4392634" cy="5216893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14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171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4473441-D75E-DD7C-4700-1DA48D72B47A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147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CBF501E-7E94-B78F-9736-9AD99FC97D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294" y="-28712"/>
            <a:ext cx="9115793" cy="319423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6765354-9DF1-6388-3C6D-A8CCFD938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37026" y="-23394"/>
            <a:ext cx="3003656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86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AE7D4F5-686E-BFDD-00CE-F81882DD0DE1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233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A90178-7F78-F7CA-70AA-F9367A97A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3024" y="1234852"/>
            <a:ext cx="9482888" cy="43778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FF10F82-90D7-7FCB-EA13-FEE51BE30F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967" t="1438" r="1983" b="1438"/>
          <a:stretch/>
        </p:blipFill>
        <p:spPr>
          <a:xfrm>
            <a:off x="6377939" y="1303020"/>
            <a:ext cx="4282441" cy="4251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899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B0DCDE8-1B65-DF5A-034F-F810EC766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371" t="12659" r="47337" b="35764"/>
          <a:stretch/>
        </p:blipFill>
        <p:spPr>
          <a:xfrm>
            <a:off x="-156118" y="-43543"/>
            <a:ext cx="7838577" cy="69378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53504D1-B961-F0A8-E96E-0230A2FB2F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0301"/>
          <a:stretch/>
        </p:blipFill>
        <p:spPr>
          <a:xfrm>
            <a:off x="6096000" y="-41817"/>
            <a:ext cx="6133169" cy="69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929AEA57-7FF0-942C-835D-326198F4DA04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147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7A5FEC9-9A18-55AC-5F28-98B63A715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32115" y="947057"/>
            <a:ext cx="4963885" cy="49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1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BB79186-3B2A-749D-CEA3-23C332B37308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233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dondear rectángulo de una esquina 5">
            <a:extLst>
              <a:ext uri="{FF2B5EF4-FFF2-40B4-BE49-F238E27FC236}">
                <a16:creationId xmlns:a16="http://schemas.microsoft.com/office/drawing/2014/main" id="{AEC38A85-3A05-AE1B-AFCA-2423A7BEE984}"/>
              </a:ext>
            </a:extLst>
          </p:cNvPr>
          <p:cNvSpPr/>
          <p:nvPr userDrawn="1"/>
        </p:nvSpPr>
        <p:spPr>
          <a:xfrm flipH="1" flipV="1">
            <a:off x="3811604" y="-2"/>
            <a:ext cx="8415687" cy="6197601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dondear rectángulo de esquina del mismo lado 6">
            <a:extLst>
              <a:ext uri="{FF2B5EF4-FFF2-40B4-BE49-F238E27FC236}">
                <a16:creationId xmlns:a16="http://schemas.microsoft.com/office/drawing/2014/main" id="{D97470DA-7DA2-ADBD-1A67-0CB9F76A0234}"/>
              </a:ext>
            </a:extLst>
          </p:cNvPr>
          <p:cNvSpPr/>
          <p:nvPr userDrawn="1"/>
        </p:nvSpPr>
        <p:spPr>
          <a:xfrm>
            <a:off x="847023" y="-1"/>
            <a:ext cx="4167739" cy="5216893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14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1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0C39470-7EF0-B592-9AE6-518ACC97C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5314" y="-36739"/>
            <a:ext cx="12322629" cy="69314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5B23E2A-AEFF-CB24-E401-85C692013C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42400" y="499837"/>
            <a:ext cx="2317749" cy="5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5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20C59D-FB64-3584-8AA8-D7D03EBE25D2}"/>
              </a:ext>
            </a:extLst>
          </p:cNvPr>
          <p:cNvSpPr/>
          <p:nvPr userDrawn="1"/>
        </p:nvSpPr>
        <p:spPr>
          <a:xfrm>
            <a:off x="-35292" y="-36094"/>
            <a:ext cx="12262585" cy="6930189"/>
          </a:xfrm>
          <a:prstGeom prst="rect">
            <a:avLst/>
          </a:prstGeom>
          <a:solidFill>
            <a:srgbClr val="2334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0C39470-7EF0-B592-9AE6-518ACC97C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5314" y="-36739"/>
            <a:ext cx="12322629" cy="693147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A788D62-C0A8-2A72-4BD4-FD05FC42B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42400" y="499837"/>
            <a:ext cx="2317749" cy="5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4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AFCCEDB-F1F8-B6EB-02CA-96272096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84099A-E96B-EA03-6161-BA59A27F7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A5F768-C3B5-7E5F-A189-418D637E0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434F1-6D4F-B443-B06C-36E48DB69776}" type="datetimeFigureOut">
              <a:rPr lang="es-ES_tradnl" smtClean="0"/>
              <a:t>28/05/2025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CA7ADB-0650-EEED-8AD6-A993A782E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5425AA-A49A-10C8-F5E8-1EBCD869C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1EEB0-B802-1640-A1ED-2FCA6A4033D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974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1" r:id="rId11"/>
    <p:sldLayoutId id="2147483658" r:id="rId12"/>
    <p:sldLayoutId id="2147483659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hN4JGmmel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1F375D-9447-6368-4C2A-C521E2526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5" r="12648"/>
          <a:stretch/>
        </p:blipFill>
        <p:spPr>
          <a:xfrm>
            <a:off x="1663700" y="1892301"/>
            <a:ext cx="4132702" cy="4140199"/>
          </a:xfrm>
          <a:prstGeom prst="ellipse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D1A2371-DB7F-5BDA-B27C-9F8DE79611EC}"/>
              </a:ext>
            </a:extLst>
          </p:cNvPr>
          <p:cNvSpPr txBox="1"/>
          <p:nvPr/>
        </p:nvSpPr>
        <p:spPr>
          <a:xfrm>
            <a:off x="6648449" y="3260635"/>
            <a:ext cx="4787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CREATIVIDAD E INNOVACIÓN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2140FED9-72DA-D573-C76E-DF331C46C496}"/>
              </a:ext>
            </a:extLst>
          </p:cNvPr>
          <p:cNvSpPr/>
          <p:nvPr/>
        </p:nvSpPr>
        <p:spPr>
          <a:xfrm>
            <a:off x="6648449" y="2717800"/>
            <a:ext cx="1765300" cy="428535"/>
          </a:xfrm>
          <a:prstGeom prst="roundRect">
            <a:avLst>
              <a:gd name="adj" fmla="val 50000"/>
            </a:avLst>
          </a:prstGeom>
          <a:solidFill>
            <a:srgbClr val="14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Semana 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3541F7-1E7B-1AD1-3228-74756D4957F6}"/>
              </a:ext>
            </a:extLst>
          </p:cNvPr>
          <p:cNvSpPr txBox="1"/>
          <p:nvPr/>
        </p:nvSpPr>
        <p:spPr>
          <a:xfrm>
            <a:off x="6648449" y="4698374"/>
            <a:ext cx="3117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Sesión: 13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AB4416-A33B-34E0-9AD3-55F8580F0B9A}"/>
              </a:ext>
            </a:extLst>
          </p:cNvPr>
          <p:cNvSpPr txBox="1"/>
          <p:nvPr/>
        </p:nvSpPr>
        <p:spPr>
          <a:xfrm>
            <a:off x="6648448" y="5182006"/>
            <a:ext cx="387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Docente: Mba. Louis Gómez Cotrina</a:t>
            </a:r>
          </a:p>
        </p:txBody>
      </p:sp>
    </p:spTree>
    <p:extLst>
      <p:ext uri="{BB962C8B-B14F-4D97-AF65-F5344CB8AC3E}">
        <p14:creationId xmlns:p14="http://schemas.microsoft.com/office/powerpoint/2010/main" val="207017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EF4B2-B692-3351-14A1-EF1185573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27466B-E163-86A1-1059-6CDAEF0FA72E}"/>
              </a:ext>
            </a:extLst>
          </p:cNvPr>
          <p:cNvSpPr txBox="1"/>
          <p:nvPr/>
        </p:nvSpPr>
        <p:spPr>
          <a:xfrm>
            <a:off x="1403591" y="455351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Características de los bocetos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5ADEE9-4C2D-3AEA-07C1-598735A2770C}"/>
              </a:ext>
            </a:extLst>
          </p:cNvPr>
          <p:cNvSpPr txBox="1"/>
          <p:nvPr/>
        </p:nvSpPr>
        <p:spPr>
          <a:xfrm>
            <a:off x="966643" y="1616286"/>
            <a:ext cx="936104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Muy baja fidelidad.</a:t>
            </a:r>
            <a:endParaRPr lang="es-PE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Fáciles de modificar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Versátiles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2C1F187-CA7A-CEAD-7D78-FDE47474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438" y="2423894"/>
            <a:ext cx="4865124" cy="36768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3063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FE0D1-4554-F6C9-4EBB-06E144AD4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E9AD12C-31FC-AA32-3A6F-7BD20A9CA1AC}"/>
              </a:ext>
            </a:extLst>
          </p:cNvPr>
          <p:cNvSpPr txBox="1"/>
          <p:nvPr/>
        </p:nvSpPr>
        <p:spPr>
          <a:xfrm>
            <a:off x="1403591" y="455351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Ejemplos de bocetos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E9639A-E569-9A87-E44F-4EFE248FB48D}"/>
              </a:ext>
            </a:extLst>
          </p:cNvPr>
          <p:cNvSpPr txBox="1"/>
          <p:nvPr/>
        </p:nvSpPr>
        <p:spPr>
          <a:xfrm>
            <a:off x="966643" y="1616286"/>
            <a:ext cx="9361040" cy="1965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boceto puede mostrar: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estructura general de una app.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flujo de un servicio (con personas y acciones).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interfaz de usuario dibujada en papel.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artefacto simple hecho con líneas básicas.</a:t>
            </a:r>
            <a:endParaRPr lang="es-P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3AC2775-F8CA-78CD-A1D5-9AAD3A7E8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45" y="3262106"/>
            <a:ext cx="492511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0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72AB7-235B-BAF1-0914-9CEEE099F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12023A2-FB31-6ED1-21A4-F3A7BEF2525A}"/>
              </a:ext>
            </a:extLst>
          </p:cNvPr>
          <p:cNvSpPr txBox="1"/>
          <p:nvPr/>
        </p:nvSpPr>
        <p:spPr>
          <a:xfrm>
            <a:off x="1403591" y="455351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Tipos de Prototipos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9EFFA8-0DF4-B655-A442-E48104A6BE67}"/>
              </a:ext>
            </a:extLst>
          </p:cNvPr>
          <p:cNvSpPr txBox="1"/>
          <p:nvPr/>
        </p:nvSpPr>
        <p:spPr>
          <a:xfrm>
            <a:off x="1009506" y="1101931"/>
            <a:ext cx="93610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ES" dirty="0"/>
          </a:p>
          <a:p>
            <a:pPr algn="just"/>
            <a:r>
              <a:rPr lang="es-ES" b="1" dirty="0" err="1"/>
              <a:t>Wireframes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 algn="just">
              <a:buFont typeface="+mj-lt"/>
              <a:buAutoNum type="arabicPeriod"/>
            </a:pPr>
            <a:r>
              <a:rPr lang="es-ES" dirty="0"/>
              <a:t>Estructuras de baja fidelidad que muestran la distribución de elementos en una interfaz.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ES" dirty="0"/>
              <a:t>No incluyen colores, imágenes ni detalles de diseño.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ES" dirty="0"/>
              <a:t>Herramientas comunes: Figma, Adobe XD, Balsamiq.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FF0E0C-DB4A-100E-EF10-8F0D318C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01" y="2912527"/>
            <a:ext cx="5896798" cy="3029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780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BC7DF-C70F-E8C3-5182-C7F347CCC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20E14A0-622A-2EC8-EACD-49FA8C054B2F}"/>
              </a:ext>
            </a:extLst>
          </p:cNvPr>
          <p:cNvSpPr txBox="1"/>
          <p:nvPr/>
        </p:nvSpPr>
        <p:spPr>
          <a:xfrm>
            <a:off x="1729586" y="517156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Características de los </a:t>
            </a:r>
            <a:r>
              <a:rPr lang="es-PE" sz="3200" b="1" dirty="0" err="1">
                <a:solidFill>
                  <a:schemeClr val="accent1">
                    <a:lumMod val="75000"/>
                  </a:schemeClr>
                </a:solidFill>
              </a:rPr>
              <a:t>Wireframes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DDB57E9-A50C-366C-27D6-74B2C13EFE4D}"/>
              </a:ext>
            </a:extLst>
          </p:cNvPr>
          <p:cNvSpPr txBox="1"/>
          <p:nvPr/>
        </p:nvSpPr>
        <p:spPr>
          <a:xfrm>
            <a:off x="1009506" y="1101931"/>
            <a:ext cx="9361040" cy="1849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ES" dirty="0"/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Tienen una 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fidelidad baja o media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sin detalles visuales.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centran en la 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estructura y funcionalidad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 herramientas clave en diseño UX/UI.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pueden hacer en papel o con software digital.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41749B-654E-43BA-821C-5ECB9D05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282" y="3134376"/>
            <a:ext cx="3367435" cy="32064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41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1C5AA-DE7C-551A-FDE4-0D37C5D18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61AD2D-108D-F933-E448-7B1150E8BABC}"/>
              </a:ext>
            </a:extLst>
          </p:cNvPr>
          <p:cNvSpPr txBox="1"/>
          <p:nvPr/>
        </p:nvSpPr>
        <p:spPr>
          <a:xfrm>
            <a:off x="1403591" y="455351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Tipos de Prototipos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6711B4-8C06-ACF9-6688-7DB2B921EC69}"/>
              </a:ext>
            </a:extLst>
          </p:cNvPr>
          <p:cNvSpPr txBox="1"/>
          <p:nvPr/>
        </p:nvSpPr>
        <p:spPr>
          <a:xfrm>
            <a:off x="1009506" y="1101931"/>
            <a:ext cx="9361040" cy="390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ES" b="1" dirty="0"/>
          </a:p>
          <a:p>
            <a:pPr algn="just"/>
            <a:r>
              <a:rPr lang="es-ES" b="1" dirty="0"/>
              <a:t>Maquetas (Mockups)</a:t>
            </a:r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Representaciones estáticas con diseño visual más detallado.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Incorporan colores, tipografías e imágenes reales.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Se utilizan para validar la apariencia estética.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diferencia de los </a:t>
            </a:r>
            <a:r>
              <a:rPr lang="es-P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wireframes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las maquetas incorporan: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Tipografía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Colores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Imágenes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Elementos gráficos reales</a:t>
            </a:r>
            <a:b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7443B6-4EEB-50C8-98E1-DEC682FD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608" y="2880985"/>
            <a:ext cx="3257938" cy="27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2B56E-10FA-67B3-8E89-A973169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5550FC-5489-4FD6-CD79-8608CDF00949}"/>
              </a:ext>
            </a:extLst>
          </p:cNvPr>
          <p:cNvSpPr txBox="1"/>
          <p:nvPr/>
        </p:nvSpPr>
        <p:spPr>
          <a:xfrm>
            <a:off x="1403591" y="455351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Características de las Maquetas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D06FD5-B0C4-0702-3180-EC404312F5F1}"/>
              </a:ext>
            </a:extLst>
          </p:cNvPr>
          <p:cNvSpPr txBox="1"/>
          <p:nvPr/>
        </p:nvSpPr>
        <p:spPr>
          <a:xfrm>
            <a:off x="1009506" y="1101931"/>
            <a:ext cx="9361040" cy="2145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ES" b="1" dirty="0"/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Alta fidelidad visual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pero sin interactividad.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usan para 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presentaciones a clientes o usuarios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Permiten evaluar la estética, pero no la funcionalidad.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pueden crear con herramientas como Adobe XD, Figma o Sketch.</a:t>
            </a:r>
            <a:b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3576A9-714D-20A3-1549-134B7F6F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603" y="3247711"/>
            <a:ext cx="3000794" cy="30103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0566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6AAD6-72ED-68E0-CF61-EB9988458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80EBC7-8EA7-D14D-3F2E-6547E568EABE}"/>
              </a:ext>
            </a:extLst>
          </p:cNvPr>
          <p:cNvSpPr txBox="1"/>
          <p:nvPr/>
        </p:nvSpPr>
        <p:spPr>
          <a:xfrm>
            <a:off x="1403591" y="455351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Tipos de Prototipos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7DE99-6980-181D-8BF4-3927BA82DFA6}"/>
              </a:ext>
            </a:extLst>
          </p:cNvPr>
          <p:cNvSpPr txBox="1"/>
          <p:nvPr/>
        </p:nvSpPr>
        <p:spPr>
          <a:xfrm>
            <a:off x="1009506" y="1286657"/>
            <a:ext cx="9361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Prototipos Interactivos</a:t>
            </a:r>
            <a:endParaRPr lang="es-ES" dirty="0"/>
          </a:p>
          <a:p>
            <a:pPr lvl="1" algn="just"/>
            <a:r>
              <a:rPr lang="es-ES" dirty="0"/>
              <a:t>Versiones funcionales que permiten la interacción del usuario.</a:t>
            </a:r>
          </a:p>
          <a:p>
            <a:pPr lvl="1" algn="just"/>
            <a:r>
              <a:rPr lang="es-ES" dirty="0"/>
              <a:t>Simulan la navegación y flujo de la interfaz.</a:t>
            </a:r>
          </a:p>
          <a:p>
            <a:pPr lvl="1" algn="just"/>
            <a:r>
              <a:rPr lang="es-ES" dirty="0"/>
              <a:t>Se crean con herramientas como Figma, </a:t>
            </a:r>
            <a:r>
              <a:rPr lang="es-ES" dirty="0" err="1"/>
              <a:t>Axure</a:t>
            </a:r>
            <a:r>
              <a:rPr lang="es-ES" dirty="0"/>
              <a:t>, </a:t>
            </a:r>
            <a:r>
              <a:rPr lang="es-ES" dirty="0" err="1"/>
              <a:t>InVision</a:t>
            </a:r>
            <a:r>
              <a:rPr lang="es-ES" dirty="0"/>
              <a:t> o Adobe XD.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956891-71A8-F474-7158-5DCE10EAB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470" y="2870618"/>
            <a:ext cx="4725059" cy="30007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0126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7ACFC-F501-4E0D-12C6-EC36EFA76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9BA911-C6B9-BCD6-0D8D-A3612AB33D84}"/>
              </a:ext>
            </a:extLst>
          </p:cNvPr>
          <p:cNvSpPr txBox="1"/>
          <p:nvPr/>
        </p:nvSpPr>
        <p:spPr>
          <a:xfrm>
            <a:off x="1260713" y="455351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Características de los prototipos Interactivos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9D3118-6A9C-B96E-A457-30A7719EAD57}"/>
              </a:ext>
            </a:extLst>
          </p:cNvPr>
          <p:cNvSpPr txBox="1"/>
          <p:nvPr/>
        </p:nvSpPr>
        <p:spPr>
          <a:xfrm>
            <a:off x="1009506" y="1286657"/>
            <a:ext cx="9361040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Alta fidelidad en forma y función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usan para testear usabilidad, experiencia y eficiencia.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 ideales para el testeo con usuarios reales.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Requieren más tiempo, herramientas y recursos para ser desarrollados.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4E41F-9E01-DE33-E5B7-904500ED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02" y="3263626"/>
            <a:ext cx="4215247" cy="26014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30386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D9CEC-92AA-5B1E-1F4E-496D2E18B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38B6710-FFB7-70B2-02BF-380A17B02197}"/>
              </a:ext>
            </a:extLst>
          </p:cNvPr>
          <p:cNvSpPr txBox="1"/>
          <p:nvPr/>
        </p:nvSpPr>
        <p:spPr>
          <a:xfrm>
            <a:off x="1814899" y="460744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3200" b="1" dirty="0">
                <a:solidFill>
                  <a:schemeClr val="accent1">
                    <a:lumMod val="75000"/>
                  </a:schemeClr>
                </a:solidFill>
              </a:rPr>
              <a:t>¿Qué tipo de prototipo usar?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30A9E15-10FA-28EF-EBAA-DEC6865B958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29624" y="1624724"/>
            <a:ext cx="9181065" cy="197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elección depende de: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objetivo del prototipo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etapa del proyecto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recursos disponibles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tipo de producto/servicio</a:t>
            </a:r>
            <a:r>
              <a:rPr lang="es-PE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P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54D6AD-13FE-A75D-85B6-409248DF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24800"/>
            <a:ext cx="4957762" cy="32092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660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4C696-5AAA-DB5A-E299-3471D1F8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23444F8-3786-965A-D741-345F000B3F47}"/>
              </a:ext>
            </a:extLst>
          </p:cNvPr>
          <p:cNvSpPr txBox="1"/>
          <p:nvPr/>
        </p:nvSpPr>
        <p:spPr>
          <a:xfrm>
            <a:off x="1814899" y="460744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Consejos para Prototipar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525CC53-EC50-A172-B5C1-730CAB18528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86761" y="1437378"/>
            <a:ext cx="9181065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Empieza con lo básico</a:t>
            </a:r>
            <a:r>
              <a:rPr kumimoji="0" lang="es-PE" altLang="es-P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No te obsesiones con los detalles desde el inicio, enfócate en la estructura y funcionalidad.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PE" altLang="es-P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Itera constantemente</a:t>
            </a:r>
            <a:r>
              <a:rPr kumimoji="0" lang="es-PE" altLang="es-P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Recoge retroalimentación y mejora el prototipo en cada versión.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PE" altLang="es-P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 herramientas adecuadas</a:t>
            </a:r>
            <a:r>
              <a:rPr kumimoji="0" lang="es-PE" altLang="es-P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Escoge la herramienta según el nivel de fidelidad que necesites.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PE" altLang="es-P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Prueba con usuarios reales</a:t>
            </a:r>
            <a:r>
              <a:rPr kumimoji="0" lang="es-PE" altLang="es-P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Valida el diseño con el público objetivo para detectar mejoras.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PE" altLang="es-P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Documenta y justifica</a:t>
            </a:r>
            <a:r>
              <a:rPr kumimoji="0" lang="es-PE" altLang="es-P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Asegúrate de que cada decisión de diseño tenga un propósito claro. </a:t>
            </a:r>
          </a:p>
        </p:txBody>
      </p:sp>
    </p:spTree>
    <p:extLst>
      <p:ext uri="{BB962C8B-B14F-4D97-AF65-F5344CB8AC3E}">
        <p14:creationId xmlns:p14="http://schemas.microsoft.com/office/powerpoint/2010/main" val="79947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07D8650-8BE1-CC27-7A5B-AA846783B534}"/>
              </a:ext>
            </a:extLst>
          </p:cNvPr>
          <p:cNvSpPr txBox="1"/>
          <p:nvPr/>
        </p:nvSpPr>
        <p:spPr>
          <a:xfrm>
            <a:off x="1121228" y="3835179"/>
            <a:ext cx="4597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 de aprendizaje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CB3E0F-C69D-0F0C-1944-B5B084529DAA}"/>
              </a:ext>
            </a:extLst>
          </p:cNvPr>
          <p:cNvSpPr txBox="1"/>
          <p:nvPr/>
        </p:nvSpPr>
        <p:spPr>
          <a:xfrm>
            <a:off x="1121228" y="4335138"/>
            <a:ext cx="45973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0" i="0" u="none" strike="noStrike" baseline="0" dirty="0">
                <a:solidFill>
                  <a:schemeClr val="bg1"/>
                </a:solidFill>
                <a:latin typeface="Garamond" panose="02020404030301010803" pitchFamily="18" charset="0"/>
              </a:rPr>
              <a:t>Aplica técnicas y herramientas en el proceso creativo para generar ideas disruptivas a los desafíos de su entorno. - Diseña propuestas concretas y factibles que integren soluciones innovadoras en el campo social o empresarial.</a:t>
            </a:r>
            <a:endParaRPr lang="es-ES_tradnl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647122-1842-EB2E-1FF5-D53CCB529D53}"/>
              </a:ext>
            </a:extLst>
          </p:cNvPr>
          <p:cNvSpPr txBox="1"/>
          <p:nvPr/>
        </p:nvSpPr>
        <p:spPr>
          <a:xfrm>
            <a:off x="6513285" y="3835179"/>
            <a:ext cx="4597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Evidencia de aprendizaje</a:t>
            </a:r>
          </a:p>
        </p:txBody>
      </p:sp>
    </p:spTree>
    <p:extLst>
      <p:ext uri="{BB962C8B-B14F-4D97-AF65-F5344CB8AC3E}">
        <p14:creationId xmlns:p14="http://schemas.microsoft.com/office/powerpoint/2010/main" val="40016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1441-3173-8683-6A84-B74D2106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F144E19-51C4-ECDA-F839-3A27E8FB3588}"/>
              </a:ext>
            </a:extLst>
          </p:cNvPr>
          <p:cNvSpPr txBox="1"/>
          <p:nvPr/>
        </p:nvSpPr>
        <p:spPr>
          <a:xfrm>
            <a:off x="1814899" y="460744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Herramientas digitales comunes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7489ABE-5CD1-AAE5-3A39-A3E120E3AEB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01049" y="1495590"/>
            <a:ext cx="9181065" cy="157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Balsamiq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Ideal para </a:t>
            </a:r>
            <a:r>
              <a:rPr lang="es-P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wireframes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rápidos.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Prototipado colaborativo, ideal para equipos.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Adobe XD y Sketch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Para maquetas y prototipos visuales.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InVision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Marvel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Permiten simular interacciones digitales y flujos de navegación.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FB9A57-F807-2ECC-D12D-494CCFE6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98" y="3068009"/>
            <a:ext cx="3615128" cy="11208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F1E9DC-DF28-5A6A-B6CB-8BB86C8A1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58" y="3238439"/>
            <a:ext cx="2529372" cy="1306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1FAEBF-E8D2-6A18-23C1-D5EA2B310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640" y="4520744"/>
            <a:ext cx="3405386" cy="14326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0FDE32-1DC4-1A59-A4FA-DD4200957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650" y="4715169"/>
            <a:ext cx="2657180" cy="13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3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719F-47E2-CC88-95EE-A6A685BD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C525190-1C0D-92A4-E890-78E4C32FBA0F}"/>
              </a:ext>
            </a:extLst>
          </p:cNvPr>
          <p:cNvSpPr txBox="1"/>
          <p:nvPr/>
        </p:nvSpPr>
        <p:spPr>
          <a:xfrm>
            <a:off x="1814899" y="460744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Prototipos físicos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49C9FD6-CF3B-8F3D-3608-22925522796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05467" y="1740783"/>
            <a:ext cx="9181065" cy="156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Algunos materiales comunes para prototipos físicos: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Cartón, papel, goma </a:t>
            </a:r>
            <a:r>
              <a:rPr lang="es-P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plastilina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Cinta, pegamento, tijeras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Impresoras 3D</a:t>
            </a:r>
            <a:endParaRPr kumimoji="0" lang="es-PE" altLang="es-P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C1A9DB-B5EE-0887-118F-8DDC3D51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445" y="3679607"/>
            <a:ext cx="4211787" cy="25794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343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761AE-89F4-78FC-8394-7F5D7C8DF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41F3D70-4F83-CDD7-E883-26B0D5B60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9" t="16881" r="12109" b="10764"/>
          <a:stretch/>
        </p:blipFill>
        <p:spPr>
          <a:xfrm>
            <a:off x="4059386" y="1589207"/>
            <a:ext cx="6807201" cy="403497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CDFFE14-0019-AB12-EE31-C11FB6B44FAC}"/>
              </a:ext>
            </a:extLst>
          </p:cNvPr>
          <p:cNvSpPr txBox="1"/>
          <p:nvPr/>
        </p:nvSpPr>
        <p:spPr>
          <a:xfrm>
            <a:off x="2204523" y="1891168"/>
            <a:ext cx="377536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40"/>
              </a:lnSpc>
            </a:pPr>
            <a:r>
              <a:rPr lang="es-ES_tradnl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</a:p>
          <a:p>
            <a:pPr>
              <a:lnSpc>
                <a:spcPts val="6640"/>
              </a:lnSpc>
            </a:pPr>
            <a:r>
              <a:rPr lang="es-ES_tradnl" sz="7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tiva</a:t>
            </a:r>
            <a:endParaRPr lang="es-ES_tradnl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6640"/>
              </a:lnSpc>
            </a:pPr>
            <a:r>
              <a:rPr lang="es-ES_tradnl" sz="7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ción</a:t>
            </a:r>
            <a:endParaRPr lang="es-ES_tradnl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38F2E7-EC95-809E-CFB0-2761ED540CFB}"/>
              </a:ext>
            </a:extLst>
          </p:cNvPr>
          <p:cNvSpPr txBox="1"/>
          <p:nvPr/>
        </p:nvSpPr>
        <p:spPr>
          <a:xfrm>
            <a:off x="2204524" y="4522658"/>
            <a:ext cx="1887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Revisa el siguiente video: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869386-4D6B-1817-D08B-1E1B96D9B163}"/>
              </a:ext>
            </a:extLst>
          </p:cNvPr>
          <p:cNvSpPr txBox="1"/>
          <p:nvPr/>
        </p:nvSpPr>
        <p:spPr>
          <a:xfrm>
            <a:off x="5024584" y="4609467"/>
            <a:ext cx="6150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https://www.youtube.com/watch?v=j4hy35qkxcY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D67E13-611B-E8BB-AD34-0F4013F69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37" y="2047553"/>
            <a:ext cx="4219917" cy="24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6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5F2E57-A47E-520F-A1C2-B2CC189A6F80}"/>
              </a:ext>
            </a:extLst>
          </p:cNvPr>
          <p:cNvSpPr txBox="1"/>
          <p:nvPr/>
        </p:nvSpPr>
        <p:spPr>
          <a:xfrm>
            <a:off x="6329135" y="3429000"/>
            <a:ext cx="3700236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80"/>
              </a:lnSpc>
            </a:pPr>
            <a:r>
              <a:rPr lang="es-ES_tradnl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</a:p>
          <a:p>
            <a:pPr>
              <a:lnSpc>
                <a:spcPts val="5480"/>
              </a:lnSpc>
            </a:pPr>
            <a:r>
              <a:rPr lang="es-ES_tradnl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evaluación</a:t>
            </a:r>
          </a:p>
        </p:txBody>
      </p:sp>
      <p:sp>
        <p:nvSpPr>
          <p:cNvPr id="3" name="Rectángulo redondeado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CA7001-C159-7B77-81AD-83EFE4834AB8}"/>
              </a:ext>
            </a:extLst>
          </p:cNvPr>
          <p:cNvSpPr/>
          <p:nvPr/>
        </p:nvSpPr>
        <p:spPr>
          <a:xfrm>
            <a:off x="6329135" y="4931976"/>
            <a:ext cx="1765300" cy="428535"/>
          </a:xfrm>
          <a:prstGeom prst="roundRect">
            <a:avLst>
              <a:gd name="adj" fmla="val 50000"/>
            </a:avLst>
          </a:prstGeom>
          <a:solidFill>
            <a:srgbClr val="B204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Iniciar</a:t>
            </a:r>
          </a:p>
        </p:txBody>
      </p:sp>
    </p:spTree>
    <p:extLst>
      <p:ext uri="{BB962C8B-B14F-4D97-AF65-F5344CB8AC3E}">
        <p14:creationId xmlns:p14="http://schemas.microsoft.com/office/powerpoint/2010/main" val="3081540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B40DD3-9A67-32AD-6EDC-1B31C0D7C441}"/>
              </a:ext>
            </a:extLst>
          </p:cNvPr>
          <p:cNvSpPr txBox="1"/>
          <p:nvPr/>
        </p:nvSpPr>
        <p:spPr>
          <a:xfrm>
            <a:off x="1264102" y="789227"/>
            <a:ext cx="589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dirty="0">
                <a:solidFill>
                  <a:srgbClr val="90CA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Pregunta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C84701A-5A49-A42D-FBD4-9EE490B8DFEF}"/>
              </a:ext>
            </a:extLst>
          </p:cNvPr>
          <p:cNvSpPr txBox="1"/>
          <p:nvPr/>
        </p:nvSpPr>
        <p:spPr>
          <a:xfrm>
            <a:off x="1264102" y="1734098"/>
            <a:ext cx="8213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147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Escribe una pregunta con una o varias respuestas correctas</a:t>
            </a:r>
          </a:p>
        </p:txBody>
      </p:sp>
      <p:sp>
        <p:nvSpPr>
          <p:cNvPr id="7" name="Rectángulo redondeado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E2A2C4-F2B9-A01A-A2D1-D01E410D0616}"/>
              </a:ext>
            </a:extLst>
          </p:cNvPr>
          <p:cNvSpPr/>
          <p:nvPr/>
        </p:nvSpPr>
        <p:spPr>
          <a:xfrm>
            <a:off x="7157810" y="5640238"/>
            <a:ext cx="1765300" cy="428535"/>
          </a:xfrm>
          <a:prstGeom prst="roundRect">
            <a:avLst>
              <a:gd name="adj" fmla="val 50000"/>
            </a:avLst>
          </a:prstGeom>
          <a:solidFill>
            <a:srgbClr val="B204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Enviar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C862C69-5AE3-4871-33D2-0E1C4DB136A5}"/>
              </a:ext>
            </a:extLst>
          </p:cNvPr>
          <p:cNvSpPr/>
          <p:nvPr/>
        </p:nvSpPr>
        <p:spPr>
          <a:xfrm>
            <a:off x="1418207" y="3259904"/>
            <a:ext cx="163619" cy="163619"/>
          </a:xfrm>
          <a:prstGeom prst="ellipse">
            <a:avLst/>
          </a:prstGeom>
          <a:solidFill>
            <a:schemeClr val="bg1"/>
          </a:solidFill>
          <a:ln w="28575">
            <a:solidFill>
              <a:srgbClr val="147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FC380E-9C29-78C5-24D7-3FDF6E6866AE}"/>
              </a:ext>
            </a:extLst>
          </p:cNvPr>
          <p:cNvSpPr txBox="1"/>
          <p:nvPr/>
        </p:nvSpPr>
        <p:spPr>
          <a:xfrm>
            <a:off x="1770741" y="3172436"/>
            <a:ext cx="7271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2334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¿Cuáles son los tipos de Prototipos de la cuarta fase del </a:t>
            </a:r>
            <a:r>
              <a:rPr lang="es-ES_tradnl" sz="1600" dirty="0" err="1">
                <a:solidFill>
                  <a:srgbClr val="2334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desing</a:t>
            </a:r>
            <a:r>
              <a:rPr lang="es-ES_tradnl" sz="1600" dirty="0">
                <a:solidFill>
                  <a:srgbClr val="2334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1600" dirty="0" err="1">
                <a:solidFill>
                  <a:srgbClr val="2334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r>
              <a:rPr lang="es-ES_tradnl" sz="1600" dirty="0">
                <a:solidFill>
                  <a:srgbClr val="2334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7120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32A1F3-8B36-B840-2FE2-02D475FF37C8}"/>
              </a:ext>
            </a:extLst>
          </p:cNvPr>
          <p:cNvSpPr txBox="1"/>
          <p:nvPr/>
        </p:nvSpPr>
        <p:spPr>
          <a:xfrm>
            <a:off x="6721020" y="3791857"/>
            <a:ext cx="3700236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80"/>
              </a:lnSpc>
            </a:pPr>
            <a:r>
              <a:rPr lang="es-ES_tradnl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Felicidades</a:t>
            </a:r>
          </a:p>
        </p:txBody>
      </p:sp>
      <p:sp>
        <p:nvSpPr>
          <p:cNvPr id="3" name="Rectángulo redondeado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581478-E56C-D6A6-8D68-8C17C1E3A31F}"/>
              </a:ext>
            </a:extLst>
          </p:cNvPr>
          <p:cNvSpPr/>
          <p:nvPr/>
        </p:nvSpPr>
        <p:spPr>
          <a:xfrm>
            <a:off x="6849380" y="4962618"/>
            <a:ext cx="1765300" cy="428535"/>
          </a:xfrm>
          <a:prstGeom prst="roundRect">
            <a:avLst>
              <a:gd name="adj" fmla="val 50000"/>
            </a:avLst>
          </a:prstGeom>
          <a:solidFill>
            <a:srgbClr val="B204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Continuar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D9DEE0-08DA-932D-A4B5-B3B0BA16CBB0}"/>
              </a:ext>
            </a:extLst>
          </p:cNvPr>
          <p:cNvSpPr txBox="1"/>
          <p:nvPr/>
        </p:nvSpPr>
        <p:spPr>
          <a:xfrm>
            <a:off x="6721020" y="4431882"/>
            <a:ext cx="4150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concluido la autoevaluación</a:t>
            </a:r>
          </a:p>
        </p:txBody>
      </p:sp>
    </p:spTree>
    <p:extLst>
      <p:ext uri="{BB962C8B-B14F-4D97-AF65-F5344CB8AC3E}">
        <p14:creationId xmlns:p14="http://schemas.microsoft.com/office/powerpoint/2010/main" val="3216708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E02E7B-C8AD-29E0-5C63-3C6980977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60" y="626197"/>
            <a:ext cx="3451679" cy="6641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210C88-BFAB-4CFC-2BCC-62AA35D84617}"/>
              </a:ext>
            </a:extLst>
          </p:cNvPr>
          <p:cNvSpPr txBox="1"/>
          <p:nvPr/>
        </p:nvSpPr>
        <p:spPr>
          <a:xfrm>
            <a:off x="4184754" y="1785874"/>
            <a:ext cx="66010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/>
              <a:t>La conclusión de prototipar es que el proceso de prototipado es una etapa fundamental en el desarrollo de productos, servicios o soluciones, ya que permite validar ideas, identificar mejoras y reducir riesgos antes de la producción final. A través de la creación de prototipos, se pueden probar funcionalidades, recibir retroalimentación de los usuarios y realizar ajustes de manera iterativa, lo que ahorra tiempo y costos. En definitiva, el prototipado facilita la innovación, mejora la experiencia del usuario y aumenta las probabilidades de éxito del proyecto.</a:t>
            </a:r>
            <a:endParaRPr lang="es-PE" sz="2200" dirty="0"/>
          </a:p>
        </p:txBody>
      </p:sp>
    </p:spTree>
    <p:extLst>
      <p:ext uri="{BB962C8B-B14F-4D97-AF65-F5344CB8AC3E}">
        <p14:creationId xmlns:p14="http://schemas.microsoft.com/office/powerpoint/2010/main" val="229989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AD9A2D-F33B-EAAD-775F-4E6F445C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96" y="73226"/>
            <a:ext cx="3451679" cy="66412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C22A7FF-4075-61B0-75A2-ED703EA6A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039" y="1037536"/>
            <a:ext cx="7413621" cy="7153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6B67997-B125-8A6C-E293-73802AE02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24" y="1825584"/>
            <a:ext cx="7413621" cy="49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4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19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63C3B6-BE26-8521-E46F-C2A20D3C9C90}"/>
              </a:ext>
            </a:extLst>
          </p:cNvPr>
          <p:cNvSpPr txBox="1"/>
          <p:nvPr/>
        </p:nvSpPr>
        <p:spPr>
          <a:xfrm>
            <a:off x="7240982" y="847634"/>
            <a:ext cx="2978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>
                <a:solidFill>
                  <a:srgbClr val="147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D0BEFB-9D51-623F-44EA-C73BC1704C76}"/>
              </a:ext>
            </a:extLst>
          </p:cNvPr>
          <p:cNvSpPr txBox="1"/>
          <p:nvPr/>
        </p:nvSpPr>
        <p:spPr>
          <a:xfrm>
            <a:off x="6756687" y="2368217"/>
            <a:ext cx="35614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1800" b="0" i="0" u="none" strike="noStrike" baseline="0" dirty="0">
                <a:solidFill>
                  <a:schemeClr val="tx2"/>
                </a:solidFill>
                <a:latin typeface="Garamond" panose="02020404030301010803" pitchFamily="18" charset="0"/>
              </a:rPr>
              <a:t>Cuarta fase: Prototipar Definición tipos (bocetos </a:t>
            </a:r>
            <a:r>
              <a:rPr lang="es-PE" sz="1800" b="0" i="0" u="none" strike="noStrike" baseline="0" dirty="0" err="1">
                <a:solidFill>
                  <a:schemeClr val="tx2"/>
                </a:solidFill>
                <a:latin typeface="Garamond" panose="02020404030301010803" pitchFamily="18" charset="0"/>
              </a:rPr>
              <a:t>wireframes</a:t>
            </a:r>
            <a:r>
              <a:rPr lang="es-PE" sz="1800" b="0" i="0" u="none" strike="noStrike" baseline="0" dirty="0">
                <a:solidFill>
                  <a:schemeClr val="tx2"/>
                </a:solidFill>
                <a:latin typeface="Garamond" panose="02020404030301010803" pitchFamily="18" charset="0"/>
              </a:rPr>
              <a:t>, maquetas y</a:t>
            </a:r>
          </a:p>
          <a:p>
            <a:pPr algn="just"/>
            <a:r>
              <a:rPr lang="es-PE" sz="1800" b="0" i="0" u="none" strike="noStrike" baseline="0" dirty="0">
                <a:solidFill>
                  <a:schemeClr val="tx2"/>
                </a:solidFill>
                <a:latin typeface="Garamond" panose="02020404030301010803" pitchFamily="18" charset="0"/>
              </a:rPr>
              <a:t>prototipos) y consejos para prototipar.</a:t>
            </a:r>
            <a:endParaRPr lang="es-P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73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3A9A22-6A08-D990-2151-0EEBB34D9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9" t="16881" r="12109" b="10764"/>
          <a:stretch/>
        </p:blipFill>
        <p:spPr>
          <a:xfrm>
            <a:off x="4059386" y="1589207"/>
            <a:ext cx="6807201" cy="403497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494C2FD-24D3-0EC0-9FA9-7CB6448EF6E6}"/>
              </a:ext>
            </a:extLst>
          </p:cNvPr>
          <p:cNvSpPr txBox="1"/>
          <p:nvPr/>
        </p:nvSpPr>
        <p:spPr>
          <a:xfrm>
            <a:off x="2204523" y="1891168"/>
            <a:ext cx="377536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40"/>
              </a:lnSpc>
            </a:pPr>
            <a:r>
              <a:rPr lang="es-ES_tradnl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</a:p>
          <a:p>
            <a:pPr>
              <a:lnSpc>
                <a:spcPts val="6640"/>
              </a:lnSpc>
            </a:pPr>
            <a:r>
              <a:rPr lang="es-ES_tradnl" sz="7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tiva</a:t>
            </a:r>
            <a:endParaRPr lang="es-ES_tradnl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6640"/>
              </a:lnSpc>
            </a:pPr>
            <a:r>
              <a:rPr lang="es-ES_tradnl" sz="7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ción</a:t>
            </a:r>
            <a:endParaRPr lang="es-ES_tradnl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1ACBBF-1708-98F2-5474-8CF8A7E2C04E}"/>
              </a:ext>
            </a:extLst>
          </p:cNvPr>
          <p:cNvSpPr txBox="1"/>
          <p:nvPr/>
        </p:nvSpPr>
        <p:spPr>
          <a:xfrm>
            <a:off x="2204524" y="4522658"/>
            <a:ext cx="1887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Revisa el siguiente video: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F17C10-46EE-C1ED-1804-3F9FA5E4FCD4}"/>
              </a:ext>
            </a:extLst>
          </p:cNvPr>
          <p:cNvSpPr txBox="1"/>
          <p:nvPr/>
        </p:nvSpPr>
        <p:spPr>
          <a:xfrm>
            <a:off x="5471985" y="4622462"/>
            <a:ext cx="6150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3"/>
              </a:rPr>
              <a:t>www.youtube.com/watch?v=khN4JGmmelE</a:t>
            </a:r>
            <a:endParaRPr lang="es-PE" dirty="0"/>
          </a:p>
          <a:p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CAA2D6E-1EE9-EA4B-2754-D1D64D4B9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69" y="1872431"/>
            <a:ext cx="4305901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D437BCC-BA5B-95BC-AE67-D4C4794AF971}"/>
              </a:ext>
            </a:extLst>
          </p:cNvPr>
          <p:cNvSpPr txBox="1"/>
          <p:nvPr/>
        </p:nvSpPr>
        <p:spPr>
          <a:xfrm>
            <a:off x="1280885" y="1482752"/>
            <a:ext cx="38426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Saberes previos / Conflicto cognitivo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B61776A-60AB-2C2E-4736-7AE7327B2DCB}"/>
              </a:ext>
            </a:extLst>
          </p:cNvPr>
          <p:cNvSpPr txBox="1"/>
          <p:nvPr/>
        </p:nvSpPr>
        <p:spPr>
          <a:xfrm>
            <a:off x="1280885" y="2559970"/>
            <a:ext cx="33927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Después de haber visualizado el video en la  </a:t>
            </a:r>
            <a:r>
              <a:rPr lang="es-ES_tradnl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es-ES_tradn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anterior, reflexionamos y respondemos las siguientes interrogantes: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7C7935-989C-A920-DC3B-3C2F7B80DAB0}"/>
              </a:ext>
            </a:extLst>
          </p:cNvPr>
          <p:cNvSpPr txBox="1"/>
          <p:nvPr/>
        </p:nvSpPr>
        <p:spPr>
          <a:xfrm>
            <a:off x="5961746" y="2383697"/>
            <a:ext cx="874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rgbClr val="2334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7D80BF7-C7F0-3FA3-ADEC-56C91D40D2E6}"/>
              </a:ext>
            </a:extLst>
          </p:cNvPr>
          <p:cNvSpPr txBox="1"/>
          <p:nvPr/>
        </p:nvSpPr>
        <p:spPr>
          <a:xfrm>
            <a:off x="6701150" y="2506807"/>
            <a:ext cx="4423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2334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¿Cuál es la cuarta fase del </a:t>
            </a:r>
            <a:r>
              <a:rPr lang="es-ES_tradnl" sz="1600" dirty="0" err="1">
                <a:solidFill>
                  <a:srgbClr val="2334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Desing</a:t>
            </a:r>
            <a:r>
              <a:rPr lang="es-ES_tradnl" sz="1600" dirty="0">
                <a:solidFill>
                  <a:srgbClr val="2334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Thinking?, explique</a:t>
            </a:r>
          </a:p>
        </p:txBody>
      </p:sp>
    </p:spTree>
    <p:extLst>
      <p:ext uri="{BB962C8B-B14F-4D97-AF65-F5344CB8AC3E}">
        <p14:creationId xmlns:p14="http://schemas.microsoft.com/office/powerpoint/2010/main" val="55529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33FEEB1-4F8E-AF0B-E666-2CB44A325095}"/>
              </a:ext>
            </a:extLst>
          </p:cNvPr>
          <p:cNvSpPr txBox="1"/>
          <p:nvPr/>
        </p:nvSpPr>
        <p:spPr>
          <a:xfrm>
            <a:off x="1507500" y="631997"/>
            <a:ext cx="79208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4. Prototipar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144041-C8F3-5635-A4E9-6246C804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5" y="1486241"/>
            <a:ext cx="10670463" cy="46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D7E3-33DB-4483-CB66-0BF497650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70AE288-288E-3533-39E8-1FAD7E988DF7}"/>
              </a:ext>
            </a:extLst>
          </p:cNvPr>
          <p:cNvSpPr txBox="1"/>
          <p:nvPr/>
        </p:nvSpPr>
        <p:spPr>
          <a:xfrm>
            <a:off x="1403591" y="455351"/>
            <a:ext cx="79208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000" b="1" dirty="0">
                <a:solidFill>
                  <a:schemeClr val="accent1">
                    <a:lumMod val="75000"/>
                  </a:schemeClr>
                </a:solidFill>
              </a:rPr>
              <a:t>¿Por qué prototipar?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BAB4C0A-5F51-CFAF-16D6-2B1D824270C4}"/>
              </a:ext>
            </a:extLst>
          </p:cNvPr>
          <p:cNvSpPr txBox="1"/>
          <p:nvPr/>
        </p:nvSpPr>
        <p:spPr>
          <a:xfrm>
            <a:off x="1009506" y="1230523"/>
            <a:ext cx="9361040" cy="2666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Prototipar es crucial en el Design Thinking porque permite: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endParaRPr lang="es-P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Detectar errores o deficiencias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Validar ideas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Fomentar la colaboración multidisciplinaria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Ahorrar recursos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F93AE1-8968-CAD0-D2AC-E1984C9F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812" y="3233532"/>
            <a:ext cx="4286681" cy="30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3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E982F-85AD-BEC9-713E-2C2CC5238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FB9BD84-8F83-75A4-38A1-01A52894AA86}"/>
              </a:ext>
            </a:extLst>
          </p:cNvPr>
          <p:cNvSpPr txBox="1"/>
          <p:nvPr/>
        </p:nvSpPr>
        <p:spPr>
          <a:xfrm>
            <a:off x="1403591" y="455351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Principios clave del prototipado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4F50AF-A552-E3B0-ABCD-6FB01CCC6CA8}"/>
              </a:ext>
            </a:extLst>
          </p:cNvPr>
          <p:cNvSpPr txBox="1"/>
          <p:nvPr/>
        </p:nvSpPr>
        <p:spPr>
          <a:xfrm>
            <a:off x="1009506" y="1216235"/>
            <a:ext cx="93610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prototipos deben: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 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rápidos y económicos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 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iterativos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Estar 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centrados en el usuario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 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experimentales.</a:t>
            </a:r>
            <a:endParaRPr lang="es-P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40AA7F-1B12-9B6B-A422-56EF177E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31" y="2714322"/>
            <a:ext cx="4972489" cy="34407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6529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4F3C6-715B-80C0-3251-C6791E0F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22FF0F9-1B49-21BD-E3DE-67EF9A9690F9}"/>
              </a:ext>
            </a:extLst>
          </p:cNvPr>
          <p:cNvSpPr txBox="1"/>
          <p:nvPr/>
        </p:nvSpPr>
        <p:spPr>
          <a:xfrm>
            <a:off x="1403591" y="455351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chemeClr val="accent1">
                    <a:lumMod val="75000"/>
                  </a:schemeClr>
                </a:solidFill>
              </a:rPr>
              <a:t>Tipos de Prototipos</a:t>
            </a:r>
            <a:endParaRPr lang="es-PE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3493-DAB2-E2ED-1B51-06DA224BE321}"/>
              </a:ext>
            </a:extLst>
          </p:cNvPr>
          <p:cNvSpPr txBox="1"/>
          <p:nvPr/>
        </p:nvSpPr>
        <p:spPr>
          <a:xfrm>
            <a:off x="1009506" y="1101931"/>
            <a:ext cx="93610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Existen diferentes niveles de fidelidad en los prototipos, dependiendo de su propósito y nivel de detalle:</a:t>
            </a:r>
          </a:p>
          <a:p>
            <a:pPr algn="just"/>
            <a:endParaRPr lang="es-ES" dirty="0"/>
          </a:p>
          <a:p>
            <a:pPr algn="just"/>
            <a:r>
              <a:rPr lang="es-ES" b="1" dirty="0"/>
              <a:t>Bocetos (Sketches)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Representaciones básicas a mano alzada.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Sirven para explorar ideas rápidamente.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Se pueden hacer en papel o herramientas digitales.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E56D2A-76F3-2D88-6AFB-7749B7DB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72" y="3429000"/>
            <a:ext cx="4439056" cy="2496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40540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885</Words>
  <Application>Microsoft Office PowerPoint</Application>
  <PresentationFormat>Panorámica</PresentationFormat>
  <Paragraphs>132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Garamond</vt:lpstr>
      <vt:lpstr>Symbol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UCV01</dc:creator>
  <cp:lastModifiedBy>Louis</cp:lastModifiedBy>
  <cp:revision>14</cp:revision>
  <dcterms:created xsi:type="dcterms:W3CDTF">2025-02-12T20:24:06Z</dcterms:created>
  <dcterms:modified xsi:type="dcterms:W3CDTF">2025-05-28T21:36:38Z</dcterms:modified>
</cp:coreProperties>
</file>